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87" r:id="rId3"/>
    <p:sldId id="269" r:id="rId4"/>
    <p:sldId id="273" r:id="rId5"/>
    <p:sldId id="295" r:id="rId6"/>
    <p:sldId id="296" r:id="rId7"/>
    <p:sldId id="275" r:id="rId8"/>
    <p:sldId id="285" r:id="rId9"/>
    <p:sldId id="286" r:id="rId10"/>
    <p:sldId id="288" r:id="rId11"/>
    <p:sldId id="290" r:id="rId12"/>
    <p:sldId id="292" r:id="rId13"/>
    <p:sldId id="291" r:id="rId14"/>
    <p:sldId id="289" r:id="rId15"/>
    <p:sldId id="283" r:id="rId16"/>
    <p:sldId id="278" r:id="rId17"/>
    <p:sldId id="280" r:id="rId18"/>
    <p:sldId id="281" r:id="rId19"/>
    <p:sldId id="265" r:id="rId20"/>
    <p:sldId id="272" r:id="rId21"/>
    <p:sldId id="274" r:id="rId22"/>
    <p:sldId id="284" r:id="rId23"/>
    <p:sldId id="264" r:id="rId24"/>
    <p:sldId id="276" r:id="rId25"/>
    <p:sldId id="270" r:id="rId26"/>
    <p:sldId id="294" r:id="rId27"/>
    <p:sldId id="297" r:id="rId28"/>
    <p:sldId id="299" r:id="rId29"/>
    <p:sldId id="29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AA55"/>
    <a:srgbClr val="1C7C45"/>
    <a:srgbClr val="701682"/>
    <a:srgbClr val="1B7D6A"/>
    <a:srgbClr val="128986"/>
    <a:srgbClr val="003D92"/>
    <a:srgbClr val="890F63"/>
    <a:srgbClr val="558B0D"/>
    <a:srgbClr val="A5275A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93727E-99BA-4FEB-BD17-BF8C31C785A1}" v="2" dt="2025-01-02T02:12:39.2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048" autoAdjust="0"/>
  </p:normalViewPr>
  <p:slideViewPr>
    <p:cSldViewPr snapToGrid="0">
      <p:cViewPr varScale="1">
        <p:scale>
          <a:sx n="52" d="100"/>
          <a:sy n="52" d="100"/>
        </p:scale>
        <p:origin x="12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jurjo Barrio, Alicia (349B-Affiliate)" userId="97258808-7afd-451b-a707-8a569ee59dbc" providerId="ADAL" clId="{D193727E-99BA-4FEB-BD17-BF8C31C785A1}"/>
    <pc:docChg chg="undo custSel modSld">
      <pc:chgData name="Sanjurjo Barrio, Alicia (349B-Affiliate)" userId="97258808-7afd-451b-a707-8a569ee59dbc" providerId="ADAL" clId="{D193727E-99BA-4FEB-BD17-BF8C31C785A1}" dt="2025-01-02T02:12:38.533" v="14" actId="14100"/>
      <pc:docMkLst>
        <pc:docMk/>
      </pc:docMkLst>
      <pc:sldChg chg="addSp modSp mod">
        <pc:chgData name="Sanjurjo Barrio, Alicia (349B-Affiliate)" userId="97258808-7afd-451b-a707-8a569ee59dbc" providerId="ADAL" clId="{D193727E-99BA-4FEB-BD17-BF8C31C785A1}" dt="2025-01-02T02:12:38.533" v="14" actId="14100"/>
        <pc:sldMkLst>
          <pc:docMk/>
          <pc:sldMk cId="1301117103" sldId="257"/>
        </pc:sldMkLst>
        <pc:picChg chg="mod">
          <ac:chgData name="Sanjurjo Barrio, Alicia (349B-Affiliate)" userId="97258808-7afd-451b-a707-8a569ee59dbc" providerId="ADAL" clId="{D193727E-99BA-4FEB-BD17-BF8C31C785A1}" dt="2025-01-02T02:12:32.029" v="11" actId="1076"/>
          <ac:picMkLst>
            <pc:docMk/>
            <pc:sldMk cId="1301117103" sldId="257"/>
            <ac:picMk id="4" creationId="{FC1EE69D-ADE8-DB20-2F8E-845D6632891F}"/>
          </ac:picMkLst>
        </pc:picChg>
        <pc:picChg chg="add mod">
          <ac:chgData name="Sanjurjo Barrio, Alicia (349B-Affiliate)" userId="97258808-7afd-451b-a707-8a569ee59dbc" providerId="ADAL" clId="{D193727E-99BA-4FEB-BD17-BF8C31C785A1}" dt="2025-01-02T02:12:38.533" v="14" actId="14100"/>
          <ac:picMkLst>
            <pc:docMk/>
            <pc:sldMk cId="1301117103" sldId="257"/>
            <ac:picMk id="6" creationId="{21BB43C8-F97A-A4E1-AA73-B66947451339}"/>
          </ac:picMkLst>
        </pc:picChg>
      </pc:sldChg>
    </pc:docChg>
  </pc:docChgLst>
  <pc:docChgLst>
    <pc:chgData name="Sanjurjo Barrio, Alicia (349B-Affiliate)" userId="97258808-7afd-451b-a707-8a569ee59dbc" providerId="ADAL" clId="{DD10C281-BA8E-47B1-B2F4-410E0501631E}"/>
    <pc:docChg chg="undo redo custSel addSld delSld modSld sldOrd">
      <pc:chgData name="Sanjurjo Barrio, Alicia (349B-Affiliate)" userId="97258808-7afd-451b-a707-8a569ee59dbc" providerId="ADAL" clId="{DD10C281-BA8E-47B1-B2F4-410E0501631E}" dt="2024-12-11T23:07:54.739" v="5212" actId="1076"/>
      <pc:docMkLst>
        <pc:docMk/>
      </pc:docMkLst>
      <pc:sldChg chg="ord">
        <pc:chgData name="Sanjurjo Barrio, Alicia (349B-Affiliate)" userId="97258808-7afd-451b-a707-8a569ee59dbc" providerId="ADAL" clId="{DD10C281-BA8E-47B1-B2F4-410E0501631E}" dt="2024-12-11T23:05:22.107" v="5179"/>
        <pc:sldMkLst>
          <pc:docMk/>
          <pc:sldMk cId="4156065764" sldId="272"/>
        </pc:sldMkLst>
      </pc:sldChg>
      <pc:sldChg chg="modSp mod">
        <pc:chgData name="Sanjurjo Barrio, Alicia (349B-Affiliate)" userId="97258808-7afd-451b-a707-8a569ee59dbc" providerId="ADAL" clId="{DD10C281-BA8E-47B1-B2F4-410E0501631E}" dt="2024-12-09T19:14:17.156" v="404" actId="113"/>
        <pc:sldMkLst>
          <pc:docMk/>
          <pc:sldMk cId="4239828257" sldId="273"/>
        </pc:sldMkLst>
        <pc:spChg chg="mod">
          <ac:chgData name="Sanjurjo Barrio, Alicia (349B-Affiliate)" userId="97258808-7afd-451b-a707-8a569ee59dbc" providerId="ADAL" clId="{DD10C281-BA8E-47B1-B2F4-410E0501631E}" dt="2024-12-09T19:14:14.918" v="403" actId="113"/>
          <ac:spMkLst>
            <pc:docMk/>
            <pc:sldMk cId="4239828257" sldId="273"/>
            <ac:spMk id="10" creationId="{F6075BE8-7688-3B35-095C-FF621E68D61B}"/>
          </ac:spMkLst>
        </pc:spChg>
        <pc:spChg chg="mod">
          <ac:chgData name="Sanjurjo Barrio, Alicia (349B-Affiliate)" userId="97258808-7afd-451b-a707-8a569ee59dbc" providerId="ADAL" clId="{DD10C281-BA8E-47B1-B2F4-410E0501631E}" dt="2024-12-09T19:14:17.156" v="404" actId="113"/>
          <ac:spMkLst>
            <pc:docMk/>
            <pc:sldMk cId="4239828257" sldId="273"/>
            <ac:spMk id="11" creationId="{CBFBD421-659F-DA91-7B41-B94CFD27B8F0}"/>
          </ac:spMkLst>
        </pc:spChg>
      </pc:sldChg>
      <pc:sldChg chg="ord">
        <pc:chgData name="Sanjurjo Barrio, Alicia (349B-Affiliate)" userId="97258808-7afd-451b-a707-8a569ee59dbc" providerId="ADAL" clId="{DD10C281-BA8E-47B1-B2F4-410E0501631E}" dt="2024-12-11T23:04:39.877" v="5174"/>
        <pc:sldMkLst>
          <pc:docMk/>
          <pc:sldMk cId="2789452304" sldId="278"/>
        </pc:sldMkLst>
      </pc:sldChg>
      <pc:sldChg chg="add">
        <pc:chgData name="Sanjurjo Barrio, Alicia (349B-Affiliate)" userId="97258808-7afd-451b-a707-8a569ee59dbc" providerId="ADAL" clId="{DD10C281-BA8E-47B1-B2F4-410E0501631E}" dt="2024-12-11T23:04:30.161" v="5172"/>
        <pc:sldMkLst>
          <pc:docMk/>
          <pc:sldMk cId="3676945368" sldId="280"/>
        </pc:sldMkLst>
      </pc:sldChg>
      <pc:sldChg chg="add ord">
        <pc:chgData name="Sanjurjo Barrio, Alicia (349B-Affiliate)" userId="97258808-7afd-451b-a707-8a569ee59dbc" providerId="ADAL" clId="{DD10C281-BA8E-47B1-B2F4-410E0501631E}" dt="2024-12-11T23:05:02.210" v="5177"/>
        <pc:sldMkLst>
          <pc:docMk/>
          <pc:sldMk cId="2986619785" sldId="281"/>
        </pc:sldMkLst>
      </pc:sldChg>
      <pc:sldChg chg="addSp delSp mod">
        <pc:chgData name="Sanjurjo Barrio, Alicia (349B-Affiliate)" userId="97258808-7afd-451b-a707-8a569ee59dbc" providerId="ADAL" clId="{DD10C281-BA8E-47B1-B2F4-410E0501631E}" dt="2024-12-09T22:06:50.112" v="3245" actId="26606"/>
        <pc:sldMkLst>
          <pc:docMk/>
          <pc:sldMk cId="1056442133" sldId="287"/>
        </pc:sldMkLst>
        <pc:spChg chg="add del">
          <ac:chgData name="Sanjurjo Barrio, Alicia (349B-Affiliate)" userId="97258808-7afd-451b-a707-8a569ee59dbc" providerId="ADAL" clId="{DD10C281-BA8E-47B1-B2F4-410E0501631E}" dt="2024-12-09T22:06:50.112" v="3245" actId="26606"/>
          <ac:spMkLst>
            <pc:docMk/>
            <pc:sldMk cId="1056442133" sldId="287"/>
            <ac:spMk id="3" creationId="{1B133DDC-914F-3C69-9300-3E894691CFEB}"/>
          </ac:spMkLst>
        </pc:spChg>
        <pc:graphicFrameChg chg="add del">
          <ac:chgData name="Sanjurjo Barrio, Alicia (349B-Affiliate)" userId="97258808-7afd-451b-a707-8a569ee59dbc" providerId="ADAL" clId="{DD10C281-BA8E-47B1-B2F4-410E0501631E}" dt="2024-12-09T22:06:46.535" v="3243" actId="26606"/>
          <ac:graphicFrameMkLst>
            <pc:docMk/>
            <pc:sldMk cId="1056442133" sldId="287"/>
            <ac:graphicFrameMk id="8" creationId="{CE5668AA-F256-AE45-8B04-F8BF0DB91F3C}"/>
          </ac:graphicFrameMkLst>
        </pc:graphicFrameChg>
        <pc:graphicFrameChg chg="add del">
          <ac:chgData name="Sanjurjo Barrio, Alicia (349B-Affiliate)" userId="97258808-7afd-451b-a707-8a569ee59dbc" providerId="ADAL" clId="{DD10C281-BA8E-47B1-B2F4-410E0501631E}" dt="2024-12-09T22:06:50.112" v="3245" actId="26606"/>
          <ac:graphicFrameMkLst>
            <pc:docMk/>
            <pc:sldMk cId="1056442133" sldId="287"/>
            <ac:graphicFrameMk id="9" creationId="{BDF0B4C7-1828-198F-AB97-F591782249EF}"/>
          </ac:graphicFrameMkLst>
        </pc:graphicFrameChg>
      </pc:sldChg>
      <pc:sldChg chg="addSp delSp modSp add del mod">
        <pc:chgData name="Sanjurjo Barrio, Alicia (349B-Affiliate)" userId="97258808-7afd-451b-a707-8a569ee59dbc" providerId="ADAL" clId="{DD10C281-BA8E-47B1-B2F4-410E0501631E}" dt="2024-12-09T19:30:52.587" v="846" actId="2696"/>
        <pc:sldMkLst>
          <pc:docMk/>
          <pc:sldMk cId="2673178835" sldId="293"/>
        </pc:sldMkLst>
        <pc:spChg chg="mod">
          <ac:chgData name="Sanjurjo Barrio, Alicia (349B-Affiliate)" userId="97258808-7afd-451b-a707-8a569ee59dbc" providerId="ADAL" clId="{DD10C281-BA8E-47B1-B2F4-410E0501631E}" dt="2024-12-09T19:27:18.039" v="729" actId="1076"/>
          <ac:spMkLst>
            <pc:docMk/>
            <pc:sldMk cId="2673178835" sldId="293"/>
            <ac:spMk id="3" creationId="{619933AD-E1ED-7AC0-2FD9-56EC18DF2AFA}"/>
          </ac:spMkLst>
        </pc:spChg>
        <pc:spChg chg="mod ord">
          <ac:chgData name="Sanjurjo Barrio, Alicia (349B-Affiliate)" userId="97258808-7afd-451b-a707-8a569ee59dbc" providerId="ADAL" clId="{DD10C281-BA8E-47B1-B2F4-410E0501631E}" dt="2024-12-09T19:26:25.151" v="721" actId="166"/>
          <ac:spMkLst>
            <pc:docMk/>
            <pc:sldMk cId="2673178835" sldId="293"/>
            <ac:spMk id="5" creationId="{7DF1796A-6DEF-F672-A366-C800D081EB0F}"/>
          </ac:spMkLst>
        </pc:spChg>
        <pc:spChg chg="mod">
          <ac:chgData name="Sanjurjo Barrio, Alicia (349B-Affiliate)" userId="97258808-7afd-451b-a707-8a569ee59dbc" providerId="ADAL" clId="{DD10C281-BA8E-47B1-B2F4-410E0501631E}" dt="2024-12-09T19:16:14.433" v="458" actId="1076"/>
          <ac:spMkLst>
            <pc:docMk/>
            <pc:sldMk cId="2673178835" sldId="293"/>
            <ac:spMk id="6" creationId="{ADE3C360-A392-4D39-DB7C-B3B808D894B3}"/>
          </ac:spMkLst>
        </pc:spChg>
        <pc:spChg chg="mod ord">
          <ac:chgData name="Sanjurjo Barrio, Alicia (349B-Affiliate)" userId="97258808-7afd-451b-a707-8a569ee59dbc" providerId="ADAL" clId="{DD10C281-BA8E-47B1-B2F4-410E0501631E}" dt="2024-12-09T19:16:10.880" v="457" actId="1076"/>
          <ac:spMkLst>
            <pc:docMk/>
            <pc:sldMk cId="2673178835" sldId="293"/>
            <ac:spMk id="7" creationId="{56E6869A-3F49-5A26-9D62-F421437DCBEA}"/>
          </ac:spMkLst>
        </pc:spChg>
        <pc:spChg chg="mod">
          <ac:chgData name="Sanjurjo Barrio, Alicia (349B-Affiliate)" userId="97258808-7afd-451b-a707-8a569ee59dbc" providerId="ADAL" clId="{DD10C281-BA8E-47B1-B2F4-410E0501631E}" dt="2024-12-09T19:27:01.451" v="724" actId="1076"/>
          <ac:spMkLst>
            <pc:docMk/>
            <pc:sldMk cId="2673178835" sldId="293"/>
            <ac:spMk id="8" creationId="{CB507B93-0020-FBF3-E829-E4BE442C689D}"/>
          </ac:spMkLst>
        </pc:spChg>
        <pc:spChg chg="mod">
          <ac:chgData name="Sanjurjo Barrio, Alicia (349B-Affiliate)" userId="97258808-7afd-451b-a707-8a569ee59dbc" providerId="ADAL" clId="{DD10C281-BA8E-47B1-B2F4-410E0501631E}" dt="2024-12-09T19:28:25.616" v="797" actId="1076"/>
          <ac:spMkLst>
            <pc:docMk/>
            <pc:sldMk cId="2673178835" sldId="293"/>
            <ac:spMk id="9" creationId="{B52EFE07-066F-B494-D450-816DD27C02D9}"/>
          </ac:spMkLst>
        </pc:spChg>
        <pc:spChg chg="mod ord">
          <ac:chgData name="Sanjurjo Barrio, Alicia (349B-Affiliate)" userId="97258808-7afd-451b-a707-8a569ee59dbc" providerId="ADAL" clId="{DD10C281-BA8E-47B1-B2F4-410E0501631E}" dt="2024-12-09T19:20:51.554" v="609" actId="166"/>
          <ac:spMkLst>
            <pc:docMk/>
            <pc:sldMk cId="2673178835" sldId="293"/>
            <ac:spMk id="10" creationId="{F6075BE8-7688-3B35-095C-FF621E68D61B}"/>
          </ac:spMkLst>
        </pc:spChg>
        <pc:spChg chg="mod">
          <ac:chgData name="Sanjurjo Barrio, Alicia (349B-Affiliate)" userId="97258808-7afd-451b-a707-8a569ee59dbc" providerId="ADAL" clId="{DD10C281-BA8E-47B1-B2F4-410E0501631E}" dt="2024-12-09T19:22:36.087" v="644" actId="1076"/>
          <ac:spMkLst>
            <pc:docMk/>
            <pc:sldMk cId="2673178835" sldId="293"/>
            <ac:spMk id="11" creationId="{CBFBD421-659F-DA91-7B41-B94CFD27B8F0}"/>
          </ac:spMkLst>
        </pc:spChg>
        <pc:spChg chg="del mod">
          <ac:chgData name="Sanjurjo Barrio, Alicia (349B-Affiliate)" userId="97258808-7afd-451b-a707-8a569ee59dbc" providerId="ADAL" clId="{DD10C281-BA8E-47B1-B2F4-410E0501631E}" dt="2024-12-09T19:08:09.937" v="180" actId="478"/>
          <ac:spMkLst>
            <pc:docMk/>
            <pc:sldMk cId="2673178835" sldId="293"/>
            <ac:spMk id="14" creationId="{0A94E662-86C6-B9B4-03FF-78D624D79E5B}"/>
          </ac:spMkLst>
        </pc:spChg>
        <pc:spChg chg="del mod">
          <ac:chgData name="Sanjurjo Barrio, Alicia (349B-Affiliate)" userId="97258808-7afd-451b-a707-8a569ee59dbc" providerId="ADAL" clId="{DD10C281-BA8E-47B1-B2F4-410E0501631E}" dt="2024-12-09T19:14:06.661" v="402" actId="478"/>
          <ac:spMkLst>
            <pc:docMk/>
            <pc:sldMk cId="2673178835" sldId="293"/>
            <ac:spMk id="17" creationId="{223BBB90-AF11-8D5D-8BA9-870D751229B2}"/>
          </ac:spMkLst>
        </pc:spChg>
        <pc:spChg chg="del">
          <ac:chgData name="Sanjurjo Barrio, Alicia (349B-Affiliate)" userId="97258808-7afd-451b-a707-8a569ee59dbc" providerId="ADAL" clId="{DD10C281-BA8E-47B1-B2F4-410E0501631E}" dt="2024-12-09T19:03:32.418" v="14" actId="478"/>
          <ac:spMkLst>
            <pc:docMk/>
            <pc:sldMk cId="2673178835" sldId="293"/>
            <ac:spMk id="21" creationId="{FE6407E1-73AE-076C-BFF9-15A888764548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4:43.825" v="409" actId="1076"/>
          <ac:spMkLst>
            <pc:docMk/>
            <pc:sldMk cId="2673178835" sldId="293"/>
            <ac:spMk id="22" creationId="{C9232C75-5344-D7E5-BEBE-E4BE968C81C2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5:12.146" v="415" actId="1076"/>
          <ac:spMkLst>
            <pc:docMk/>
            <pc:sldMk cId="2673178835" sldId="293"/>
            <ac:spMk id="23" creationId="{91FF33D9-C4FB-8587-A2C5-01F9095B898A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6:06.570" v="456" actId="1076"/>
          <ac:spMkLst>
            <pc:docMk/>
            <pc:sldMk cId="2673178835" sldId="293"/>
            <ac:spMk id="24" creationId="{44AD4772-3B13-9D74-E4D7-60A786500B4E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4:41.569" v="408" actId="1076"/>
          <ac:spMkLst>
            <pc:docMk/>
            <pc:sldMk cId="2673178835" sldId="293"/>
            <ac:spMk id="25" creationId="{D5F65600-1864-663F-1CD7-E56737EEAC06}"/>
          </ac:spMkLst>
        </pc:spChg>
        <pc:spChg chg="del mod">
          <ac:chgData name="Sanjurjo Barrio, Alicia (349B-Affiliate)" userId="97258808-7afd-451b-a707-8a569ee59dbc" providerId="ADAL" clId="{DD10C281-BA8E-47B1-B2F4-410E0501631E}" dt="2024-12-09T19:07:07.007" v="140" actId="478"/>
          <ac:spMkLst>
            <pc:docMk/>
            <pc:sldMk cId="2673178835" sldId="293"/>
            <ac:spMk id="26" creationId="{91291A2B-E51E-7CEB-9ADD-7FE148A72DAC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19:14:53.251" v="413" actId="478"/>
          <ac:spMkLst>
            <pc:docMk/>
            <pc:sldMk cId="2673178835" sldId="293"/>
            <ac:spMk id="27" creationId="{8D6F036A-1449-3F8C-B2C2-A8101D20BBA8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6:06.570" v="456" actId="1076"/>
          <ac:spMkLst>
            <pc:docMk/>
            <pc:sldMk cId="2673178835" sldId="293"/>
            <ac:spMk id="28" creationId="{E03BC6F2-6459-2247-EC97-B2A9FCBFD1AD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22:29.299" v="643" actId="1076"/>
          <ac:spMkLst>
            <pc:docMk/>
            <pc:sldMk cId="2673178835" sldId="293"/>
            <ac:spMk id="29" creationId="{CCBD0F66-700C-BB40-63EF-4CE5DC08FE95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5:12.146" v="415" actId="1076"/>
          <ac:spMkLst>
            <pc:docMk/>
            <pc:sldMk cId="2673178835" sldId="293"/>
            <ac:spMk id="30" creationId="{19495CF4-8927-E3C9-FC62-91DCFD73FA13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6:37.007" v="464" actId="20577"/>
          <ac:spMkLst>
            <pc:docMk/>
            <pc:sldMk cId="2673178835" sldId="293"/>
            <ac:spMk id="31" creationId="{5EF9A054-4736-5462-D3C1-5F91CC547477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6:43.213" v="466" actId="1076"/>
          <ac:spMkLst>
            <pc:docMk/>
            <pc:sldMk cId="2673178835" sldId="293"/>
            <ac:spMk id="32" creationId="{68A4F682-4520-A539-A875-6FFB29B00263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7:34.088" v="496" actId="1076"/>
          <ac:spMkLst>
            <pc:docMk/>
            <pc:sldMk cId="2673178835" sldId="293"/>
            <ac:spMk id="33" creationId="{44A87E36-CBAA-A6E1-CF8D-CFDA91A84328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17:28.740" v="495" actId="1076"/>
          <ac:spMkLst>
            <pc:docMk/>
            <pc:sldMk cId="2673178835" sldId="293"/>
            <ac:spMk id="34" creationId="{1992DFC5-4F0E-E672-4E63-D8CB72F4EB9C}"/>
          </ac:spMkLst>
        </pc:spChg>
        <pc:spChg chg="del">
          <ac:chgData name="Sanjurjo Barrio, Alicia (349B-Affiliate)" userId="97258808-7afd-451b-a707-8a569ee59dbc" providerId="ADAL" clId="{DD10C281-BA8E-47B1-B2F4-410E0501631E}" dt="2024-12-09T19:03:44.346" v="19" actId="478"/>
          <ac:spMkLst>
            <pc:docMk/>
            <pc:sldMk cId="2673178835" sldId="293"/>
            <ac:spMk id="35" creationId="{B43ED1D2-AA85-F23F-D0D7-5098C02D4891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20:48.799" v="608" actId="1076"/>
          <ac:spMkLst>
            <pc:docMk/>
            <pc:sldMk cId="2673178835" sldId="293"/>
            <ac:spMk id="37" creationId="{D76EBDC8-E05C-7B9D-04B3-AE71CD82DD47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19:21:02.122" v="612" actId="478"/>
          <ac:spMkLst>
            <pc:docMk/>
            <pc:sldMk cId="2673178835" sldId="293"/>
            <ac:spMk id="38" creationId="{809FCE91-0C37-EDA8-D6A5-740B5ACE9017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27:01.451" v="724" actId="1076"/>
          <ac:spMkLst>
            <pc:docMk/>
            <pc:sldMk cId="2673178835" sldId="293"/>
            <ac:spMk id="39" creationId="{B6F491F5-3CAF-9A94-8DC1-123B7734030F}"/>
          </ac:spMkLst>
        </pc:spChg>
        <pc:spChg chg="del">
          <ac:chgData name="Sanjurjo Barrio, Alicia (349B-Affiliate)" userId="97258808-7afd-451b-a707-8a569ee59dbc" providerId="ADAL" clId="{DD10C281-BA8E-47B1-B2F4-410E0501631E}" dt="2024-12-09T19:03:35.261" v="15" actId="478"/>
          <ac:spMkLst>
            <pc:docMk/>
            <pc:sldMk cId="2673178835" sldId="293"/>
            <ac:spMk id="41" creationId="{4F42CB44-2D54-4578-60DC-9AB86DCDB27F}"/>
          </ac:spMkLst>
        </pc:spChg>
        <pc:spChg chg="add mod ord">
          <ac:chgData name="Sanjurjo Barrio, Alicia (349B-Affiliate)" userId="97258808-7afd-451b-a707-8a569ee59dbc" providerId="ADAL" clId="{DD10C281-BA8E-47B1-B2F4-410E0501631E}" dt="2024-12-09T19:26:34.606" v="723" actId="1076"/>
          <ac:spMkLst>
            <pc:docMk/>
            <pc:sldMk cId="2673178835" sldId="293"/>
            <ac:spMk id="45" creationId="{5602B081-7166-3754-0FCB-58FBAD8E20AC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25:04.374" v="676" actId="113"/>
          <ac:spMkLst>
            <pc:docMk/>
            <pc:sldMk cId="2673178835" sldId="293"/>
            <ac:spMk id="48" creationId="{89D878B9-C1FF-FA37-89C2-5D19CF84D3E6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28:15.955" v="796" actId="208"/>
          <ac:spMkLst>
            <pc:docMk/>
            <pc:sldMk cId="2673178835" sldId="293"/>
            <ac:spMk id="49" creationId="{99F2DD57-0C35-FD75-28CB-BDC3E769415B}"/>
          </ac:spMkLst>
        </pc:spChg>
        <pc:spChg chg="del">
          <ac:chgData name="Sanjurjo Barrio, Alicia (349B-Affiliate)" userId="97258808-7afd-451b-a707-8a569ee59dbc" providerId="ADAL" clId="{DD10C281-BA8E-47B1-B2F4-410E0501631E}" dt="2024-12-09T19:03:50.056" v="21" actId="478"/>
          <ac:spMkLst>
            <pc:docMk/>
            <pc:sldMk cId="2673178835" sldId="293"/>
            <ac:spMk id="54" creationId="{927A9A1C-E319-9C96-7A06-71EDACAE1424}"/>
          </ac:spMkLst>
        </pc:spChg>
        <pc:spChg chg="del mod">
          <ac:chgData name="Sanjurjo Barrio, Alicia (349B-Affiliate)" userId="97258808-7afd-451b-a707-8a569ee59dbc" providerId="ADAL" clId="{DD10C281-BA8E-47B1-B2F4-410E0501631E}" dt="2024-12-09T19:07:00.171" v="139" actId="478"/>
          <ac:spMkLst>
            <pc:docMk/>
            <pc:sldMk cId="2673178835" sldId="293"/>
            <ac:spMk id="55" creationId="{E20808CB-6E72-F83B-784E-F9C9DE7E0ABD}"/>
          </ac:spMkLst>
        </pc:spChg>
        <pc:spChg chg="del">
          <ac:chgData name="Sanjurjo Barrio, Alicia (349B-Affiliate)" userId="97258808-7afd-451b-a707-8a569ee59dbc" providerId="ADAL" clId="{DD10C281-BA8E-47B1-B2F4-410E0501631E}" dt="2024-12-09T19:03:46.358" v="20" actId="478"/>
          <ac:spMkLst>
            <pc:docMk/>
            <pc:sldMk cId="2673178835" sldId="293"/>
            <ac:spMk id="56" creationId="{BD1695AF-5A10-2845-23F8-49FC5CB9D613}"/>
          </ac:spMkLst>
        </pc:spChg>
        <pc:spChg chg="del">
          <ac:chgData name="Sanjurjo Barrio, Alicia (349B-Affiliate)" userId="97258808-7afd-451b-a707-8a569ee59dbc" providerId="ADAL" clId="{DD10C281-BA8E-47B1-B2F4-410E0501631E}" dt="2024-12-09T19:19:11.941" v="515" actId="478"/>
          <ac:spMkLst>
            <pc:docMk/>
            <pc:sldMk cId="2673178835" sldId="293"/>
            <ac:spMk id="61" creationId="{36FAA85C-85A2-D511-1FEF-EBBE82F710F4}"/>
          </ac:spMkLst>
        </pc:spChg>
        <pc:spChg chg="del mod">
          <ac:chgData name="Sanjurjo Barrio, Alicia (349B-Affiliate)" userId="97258808-7afd-451b-a707-8a569ee59dbc" providerId="ADAL" clId="{DD10C281-BA8E-47B1-B2F4-410E0501631E}" dt="2024-12-09T19:04:14.008" v="30" actId="478"/>
          <ac:spMkLst>
            <pc:docMk/>
            <pc:sldMk cId="2673178835" sldId="293"/>
            <ac:spMk id="71" creationId="{4C9DC86A-0F09-1535-B609-1818BB653999}"/>
          </ac:spMkLst>
        </pc:spChg>
        <pc:spChg chg="del">
          <ac:chgData name="Sanjurjo Barrio, Alicia (349B-Affiliate)" userId="97258808-7afd-451b-a707-8a569ee59dbc" providerId="ADAL" clId="{DD10C281-BA8E-47B1-B2F4-410E0501631E}" dt="2024-12-09T19:03:52.397" v="22" actId="478"/>
          <ac:spMkLst>
            <pc:docMk/>
            <pc:sldMk cId="2673178835" sldId="293"/>
            <ac:spMk id="76" creationId="{989FFD51-1971-3C4F-F247-7E9A4D8395D2}"/>
          </ac:spMkLst>
        </pc:spChg>
        <pc:spChg chg="del">
          <ac:chgData name="Sanjurjo Barrio, Alicia (349B-Affiliate)" userId="97258808-7afd-451b-a707-8a569ee59dbc" providerId="ADAL" clId="{DD10C281-BA8E-47B1-B2F4-410E0501631E}" dt="2024-12-09T19:04:22.948" v="34" actId="478"/>
          <ac:spMkLst>
            <pc:docMk/>
            <pc:sldMk cId="2673178835" sldId="293"/>
            <ac:spMk id="77" creationId="{30FF8176-6D01-A65C-4643-E7A6063B223D}"/>
          </ac:spMkLst>
        </pc:spChg>
        <pc:spChg chg="del">
          <ac:chgData name="Sanjurjo Barrio, Alicia (349B-Affiliate)" userId="97258808-7afd-451b-a707-8a569ee59dbc" providerId="ADAL" clId="{DD10C281-BA8E-47B1-B2F4-410E0501631E}" dt="2024-12-09T19:03:58.481" v="25" actId="478"/>
          <ac:spMkLst>
            <pc:docMk/>
            <pc:sldMk cId="2673178835" sldId="293"/>
            <ac:spMk id="81" creationId="{92BA997D-9787-CE87-F1DD-171D453A6093}"/>
          </ac:spMkLst>
        </pc:spChg>
        <pc:spChg chg="del mod">
          <ac:chgData name="Sanjurjo Barrio, Alicia (349B-Affiliate)" userId="97258808-7afd-451b-a707-8a569ee59dbc" providerId="ADAL" clId="{DD10C281-BA8E-47B1-B2F4-410E0501631E}" dt="2024-12-09T19:08:06.239" v="179" actId="478"/>
          <ac:spMkLst>
            <pc:docMk/>
            <pc:sldMk cId="2673178835" sldId="293"/>
            <ac:spMk id="98" creationId="{3BA4DD1E-0FC0-50BB-0021-7C3D1C186662}"/>
          </ac:spMkLst>
        </pc:spChg>
        <pc:spChg chg="del">
          <ac:chgData name="Sanjurjo Barrio, Alicia (349B-Affiliate)" userId="97258808-7afd-451b-a707-8a569ee59dbc" providerId="ADAL" clId="{DD10C281-BA8E-47B1-B2F4-410E0501631E}" dt="2024-12-09T19:09:51.771" v="265" actId="478"/>
          <ac:spMkLst>
            <pc:docMk/>
            <pc:sldMk cId="2673178835" sldId="293"/>
            <ac:spMk id="99" creationId="{27B7CD5C-6C7F-EAB8-F90F-887663BF9D88}"/>
          </ac:spMkLst>
        </pc:spChg>
        <pc:spChg chg="mod">
          <ac:chgData name="Sanjurjo Barrio, Alicia (349B-Affiliate)" userId="97258808-7afd-451b-a707-8a569ee59dbc" providerId="ADAL" clId="{DD10C281-BA8E-47B1-B2F4-410E0501631E}" dt="2024-12-09T19:27:20.520" v="730" actId="1076"/>
          <ac:spMkLst>
            <pc:docMk/>
            <pc:sldMk cId="2673178835" sldId="293"/>
            <ac:spMk id="107" creationId="{246D2DD8-6812-4069-D7EB-76D52D7DD1E6}"/>
          </ac:spMkLst>
        </pc:spChg>
        <pc:cxnChg chg="del mod">
          <ac:chgData name="Sanjurjo Barrio, Alicia (349B-Affiliate)" userId="97258808-7afd-451b-a707-8a569ee59dbc" providerId="ADAL" clId="{DD10C281-BA8E-47B1-B2F4-410E0501631E}" dt="2024-12-09T19:03:03.829" v="1" actId="478"/>
          <ac:cxnSpMkLst>
            <pc:docMk/>
            <pc:sldMk cId="2673178835" sldId="293"/>
            <ac:cxnSpMk id="16" creationId="{089A191E-D016-3500-2211-B45F208711AA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3:26.457" v="8" actId="478"/>
          <ac:cxnSpMkLst>
            <pc:docMk/>
            <pc:sldMk cId="2673178835" sldId="293"/>
            <ac:cxnSpMk id="18" creationId="{BEA9153B-376C-DBCE-373D-2986EE611F78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4:06.902" v="27" actId="478"/>
          <ac:cxnSpMkLst>
            <pc:docMk/>
            <pc:sldMk cId="2673178835" sldId="293"/>
            <ac:cxnSpMk id="36" creationId="{FFB98881-7B40-11DE-CD0D-C4461FBA054A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24:22.451" v="657" actId="1076"/>
          <ac:cxnSpMkLst>
            <pc:docMk/>
            <pc:sldMk cId="2673178835" sldId="293"/>
            <ac:cxnSpMk id="42" creationId="{ACB4D045-1F17-5C6C-4178-06BEE2C9216F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3:41.382" v="18" actId="478"/>
          <ac:cxnSpMkLst>
            <pc:docMk/>
            <pc:sldMk cId="2673178835" sldId="293"/>
            <ac:cxnSpMk id="46" creationId="{3FC4047B-31E8-FF5E-D602-97A1B881D1F6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4:25.442" v="35" actId="478"/>
          <ac:cxnSpMkLst>
            <pc:docMk/>
            <pc:sldMk cId="2673178835" sldId="293"/>
            <ac:cxnSpMk id="72" creationId="{E33AD8B3-4A92-290C-C61D-6C50B6B13230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4:18.477" v="32" actId="478"/>
          <ac:cxnSpMkLst>
            <pc:docMk/>
            <pc:sldMk cId="2673178835" sldId="293"/>
            <ac:cxnSpMk id="123" creationId="{2B2CF80A-3441-3F8D-FE59-B23FB55B7C0E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3:55.746" v="24" actId="478"/>
          <ac:cxnSpMkLst>
            <pc:docMk/>
            <pc:sldMk cId="2673178835" sldId="293"/>
            <ac:cxnSpMk id="131" creationId="{24E5AEED-7A5A-7B39-2C18-919410348662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3:54.307" v="23" actId="478"/>
          <ac:cxnSpMkLst>
            <pc:docMk/>
            <pc:sldMk cId="2673178835" sldId="293"/>
            <ac:cxnSpMk id="134" creationId="{9369EDFB-8719-7535-B956-783488C94AE4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4:20.744" v="33" actId="478"/>
          <ac:cxnSpMkLst>
            <pc:docMk/>
            <pc:sldMk cId="2673178835" sldId="293"/>
            <ac:cxnSpMk id="145" creationId="{4404CD81-243B-8676-890C-E0AD4849D363}"/>
          </ac:cxnSpMkLst>
        </pc:cxnChg>
        <pc:cxnChg chg="del">
          <ac:chgData name="Sanjurjo Barrio, Alicia (349B-Affiliate)" userId="97258808-7afd-451b-a707-8a569ee59dbc" providerId="ADAL" clId="{DD10C281-BA8E-47B1-B2F4-410E0501631E}" dt="2024-12-09T19:04:04.454" v="26" actId="478"/>
          <ac:cxnSpMkLst>
            <pc:docMk/>
            <pc:sldMk cId="2673178835" sldId="293"/>
            <ac:cxnSpMk id="151" creationId="{B02A4277-80C1-1115-B15A-937DA3A43387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4:08.881" v="28" actId="478"/>
          <ac:cxnSpMkLst>
            <pc:docMk/>
            <pc:sldMk cId="2673178835" sldId="293"/>
            <ac:cxnSpMk id="166" creationId="{ED8E3695-7AB7-CCD2-A531-41D7D448384B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19:03:39.630" v="17" actId="478"/>
          <ac:cxnSpMkLst>
            <pc:docMk/>
            <pc:sldMk cId="2673178835" sldId="293"/>
            <ac:cxnSpMk id="172" creationId="{8C3A8F99-2FC1-54B5-B147-07FE9C2C6543}"/>
          </ac:cxnSpMkLst>
        </pc:cxnChg>
      </pc:sldChg>
      <pc:sldChg chg="addSp delSp modSp add mod ord modShow modNotesTx">
        <pc:chgData name="Sanjurjo Barrio, Alicia (349B-Affiliate)" userId="97258808-7afd-451b-a707-8a569ee59dbc" providerId="ADAL" clId="{DD10C281-BA8E-47B1-B2F4-410E0501631E}" dt="2024-12-11T18:24:52.526" v="4225"/>
        <pc:sldMkLst>
          <pc:docMk/>
          <pc:sldMk cId="3283563692" sldId="294"/>
        </pc:sldMkLst>
        <pc:spChg chg="mod">
          <ac:chgData name="Sanjurjo Barrio, Alicia (349B-Affiliate)" userId="97258808-7afd-451b-a707-8a569ee59dbc" providerId="ADAL" clId="{DD10C281-BA8E-47B1-B2F4-410E0501631E}" dt="2024-12-09T19:56:55.495" v="1112" actId="1076"/>
          <ac:spMkLst>
            <pc:docMk/>
            <pc:sldMk cId="3283563692" sldId="294"/>
            <ac:spMk id="3" creationId="{619933AD-E1ED-7AC0-2FD9-56EC18DF2AFA}"/>
          </ac:spMkLst>
        </pc:spChg>
        <pc:spChg chg="del mod">
          <ac:chgData name="Sanjurjo Barrio, Alicia (349B-Affiliate)" userId="97258808-7afd-451b-a707-8a569ee59dbc" providerId="ADAL" clId="{DD10C281-BA8E-47B1-B2F4-410E0501631E}" dt="2024-12-09T19:50:11.851" v="1014" actId="478"/>
          <ac:spMkLst>
            <pc:docMk/>
            <pc:sldMk cId="3283563692" sldId="294"/>
            <ac:spMk id="5" creationId="{7DF1796A-6DEF-F672-A366-C800D081EB0F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6" creationId="{ADE3C360-A392-4D39-DB7C-B3B808D894B3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7" creationId="{56E6869A-3F49-5A26-9D62-F421437DCBEA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8" creationId="{CB507B93-0020-FBF3-E829-E4BE442C689D}"/>
          </ac:spMkLst>
        </pc:spChg>
        <pc:spChg chg="mod ord">
          <ac:chgData name="Sanjurjo Barrio, Alicia (349B-Affiliate)" userId="97258808-7afd-451b-a707-8a569ee59dbc" providerId="ADAL" clId="{DD10C281-BA8E-47B1-B2F4-410E0501631E}" dt="2024-12-09T19:57:22.670" v="1123" actId="1076"/>
          <ac:spMkLst>
            <pc:docMk/>
            <pc:sldMk cId="3283563692" sldId="294"/>
            <ac:spMk id="9" creationId="{B52EFE07-066F-B494-D450-816DD27C02D9}"/>
          </ac:spMkLst>
        </pc:spChg>
        <pc:spChg chg="mod">
          <ac:chgData name="Sanjurjo Barrio, Alicia (349B-Affiliate)" userId="97258808-7afd-451b-a707-8a569ee59dbc" providerId="ADAL" clId="{DD10C281-BA8E-47B1-B2F4-410E0501631E}" dt="2024-12-09T19:56:46.217" v="1110" actId="1076"/>
          <ac:spMkLst>
            <pc:docMk/>
            <pc:sldMk cId="3283563692" sldId="294"/>
            <ac:spMk id="10" creationId="{F6075BE8-7688-3B35-095C-FF621E68D61B}"/>
          </ac:spMkLst>
        </pc:spChg>
        <pc:spChg chg="mod ord">
          <ac:chgData name="Sanjurjo Barrio, Alicia (349B-Affiliate)" userId="97258808-7afd-451b-a707-8a569ee59dbc" providerId="ADAL" clId="{DD10C281-BA8E-47B1-B2F4-410E0501631E}" dt="2024-12-09T19:56:40.604" v="1108" actId="166"/>
          <ac:spMkLst>
            <pc:docMk/>
            <pc:sldMk cId="3283563692" sldId="294"/>
            <ac:spMk id="11" creationId="{CBFBD421-659F-DA91-7B41-B94CFD27B8F0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22" creationId="{C9232C75-5344-D7E5-BEBE-E4BE968C81C2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23" creationId="{91FF33D9-C4FB-8587-A2C5-01F9095B898A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24" creationId="{44AD4772-3B13-9D74-E4D7-60A786500B4E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25" creationId="{D5F65600-1864-663F-1CD7-E56737EEAC06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28" creationId="{E03BC6F2-6459-2247-EC97-B2A9FCBFD1AD}"/>
          </ac:spMkLst>
        </pc:spChg>
        <pc:spChg chg="mod">
          <ac:chgData name="Sanjurjo Barrio, Alicia (349B-Affiliate)" userId="97258808-7afd-451b-a707-8a569ee59dbc" providerId="ADAL" clId="{DD10C281-BA8E-47B1-B2F4-410E0501631E}" dt="2024-12-09T19:56:10.649" v="1099" actId="1076"/>
          <ac:spMkLst>
            <pc:docMk/>
            <pc:sldMk cId="3283563692" sldId="294"/>
            <ac:spMk id="29" creationId="{CCBD0F66-700C-BB40-63EF-4CE5DC08FE95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30" creationId="{19495CF4-8927-E3C9-FC62-91DCFD73FA13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31" creationId="{5EF9A054-4736-5462-D3C1-5F91CC547477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32" creationId="{68A4F682-4520-A539-A875-6FFB29B00263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33" creationId="{44A87E36-CBAA-A6E1-CF8D-CFDA91A84328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34" creationId="{1992DFC5-4F0E-E672-4E63-D8CB72F4EB9C}"/>
          </ac:spMkLst>
        </pc:spChg>
        <pc:spChg chg="mod">
          <ac:chgData name="Sanjurjo Barrio, Alicia (349B-Affiliate)" userId="97258808-7afd-451b-a707-8a569ee59dbc" providerId="ADAL" clId="{DD10C281-BA8E-47B1-B2F4-410E0501631E}" dt="2024-12-09T19:56:43.339" v="1109" actId="1076"/>
          <ac:spMkLst>
            <pc:docMk/>
            <pc:sldMk cId="3283563692" sldId="294"/>
            <ac:spMk id="37" creationId="{D76EBDC8-E05C-7B9D-04B3-AE71CD82DD47}"/>
          </ac:spMkLst>
        </pc:spChg>
        <pc:spChg chg="mod">
          <ac:chgData name="Sanjurjo Barrio, Alicia (349B-Affiliate)" userId="97258808-7afd-451b-a707-8a569ee59dbc" providerId="ADAL" clId="{DD10C281-BA8E-47B1-B2F4-410E0501631E}" dt="2024-12-09T19:54:53.360" v="1083" actId="1076"/>
          <ac:spMkLst>
            <pc:docMk/>
            <pc:sldMk cId="3283563692" sldId="294"/>
            <ac:spMk id="39" creationId="{B6F491F5-3CAF-9A94-8DC1-123B7734030F}"/>
          </ac:spMkLst>
        </pc:spChg>
        <pc:spChg chg="del mod">
          <ac:chgData name="Sanjurjo Barrio, Alicia (349B-Affiliate)" userId="97258808-7afd-451b-a707-8a569ee59dbc" providerId="ADAL" clId="{DD10C281-BA8E-47B1-B2F4-410E0501631E}" dt="2024-12-09T19:50:13.916" v="1015" actId="478"/>
          <ac:spMkLst>
            <pc:docMk/>
            <pc:sldMk cId="3283563692" sldId="294"/>
            <ac:spMk id="45" creationId="{5602B081-7166-3754-0FCB-58FBAD8E20AC}"/>
          </ac:spMkLst>
        </pc:spChg>
        <pc:spChg chg="mod">
          <ac:chgData name="Sanjurjo Barrio, Alicia (349B-Affiliate)" userId="97258808-7afd-451b-a707-8a569ee59dbc" providerId="ADAL" clId="{DD10C281-BA8E-47B1-B2F4-410E0501631E}" dt="2024-12-09T20:15:12.609" v="2486" actId="20577"/>
          <ac:spMkLst>
            <pc:docMk/>
            <pc:sldMk cId="3283563692" sldId="294"/>
            <ac:spMk id="48" creationId="{89D878B9-C1FF-FA37-89C2-5D19CF84D3E6}"/>
          </ac:spMkLst>
        </pc:spChg>
        <pc:spChg chg="mod">
          <ac:chgData name="Sanjurjo Barrio, Alicia (349B-Affiliate)" userId="97258808-7afd-451b-a707-8a569ee59dbc" providerId="ADAL" clId="{DD10C281-BA8E-47B1-B2F4-410E0501631E}" dt="2024-12-09T19:57:20.997" v="1122" actId="1076"/>
          <ac:spMkLst>
            <pc:docMk/>
            <pc:sldMk cId="3283563692" sldId="294"/>
            <ac:spMk id="49" creationId="{99F2DD57-0C35-FD75-28CB-BDC3E769415B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57:14.361" v="1121" actId="14100"/>
          <ac:spMkLst>
            <pc:docMk/>
            <pc:sldMk cId="3283563692" sldId="294"/>
            <ac:spMk id="59" creationId="{2E3AEACC-C454-03DE-38A8-CD5F79B9CE64}"/>
          </ac:spMkLst>
        </pc:spChg>
        <pc:spChg chg="add mod">
          <ac:chgData name="Sanjurjo Barrio, Alicia (349B-Affiliate)" userId="97258808-7afd-451b-a707-8a569ee59dbc" providerId="ADAL" clId="{DD10C281-BA8E-47B1-B2F4-410E0501631E}" dt="2024-12-09T19:57:05.416" v="1114" actId="1076"/>
          <ac:spMkLst>
            <pc:docMk/>
            <pc:sldMk cId="3283563692" sldId="294"/>
            <ac:spMk id="60" creationId="{9ED836F2-C827-EA31-7FD6-267A8C0360B9}"/>
          </ac:spMkLst>
        </pc:spChg>
        <pc:spChg chg="mod">
          <ac:chgData name="Sanjurjo Barrio, Alicia (349B-Affiliate)" userId="97258808-7afd-451b-a707-8a569ee59dbc" providerId="ADAL" clId="{DD10C281-BA8E-47B1-B2F4-410E0501631E}" dt="2024-12-09T19:56:58.090" v="1113" actId="1076"/>
          <ac:spMkLst>
            <pc:docMk/>
            <pc:sldMk cId="3283563692" sldId="294"/>
            <ac:spMk id="107" creationId="{246D2DD8-6812-4069-D7EB-76D52D7DD1E6}"/>
          </ac:spMkLst>
        </pc:spChg>
        <pc:cxnChg chg="add mod">
          <ac:chgData name="Sanjurjo Barrio, Alicia (349B-Affiliate)" userId="97258808-7afd-451b-a707-8a569ee59dbc" providerId="ADAL" clId="{DD10C281-BA8E-47B1-B2F4-410E0501631E}" dt="2024-12-09T19:54:53.360" v="1083" actId="1076"/>
          <ac:cxnSpMkLst>
            <pc:docMk/>
            <pc:sldMk cId="3283563692" sldId="294"/>
            <ac:cxnSpMk id="12" creationId="{8945326D-F8DA-E35A-686C-F876030DA013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4:53.360" v="1083" actId="1076"/>
          <ac:cxnSpMkLst>
            <pc:docMk/>
            <pc:sldMk cId="3283563692" sldId="294"/>
            <ac:cxnSpMk id="14" creationId="{465869CF-3858-039F-2AE2-8811FC8140EE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4:53.360" v="1083" actId="1076"/>
          <ac:cxnSpMkLst>
            <pc:docMk/>
            <pc:sldMk cId="3283563692" sldId="294"/>
            <ac:cxnSpMk id="18" creationId="{A703097D-BD4E-C026-FDA5-56A29786BE87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4:53.360" v="1083" actId="1076"/>
          <ac:cxnSpMkLst>
            <pc:docMk/>
            <pc:sldMk cId="3283563692" sldId="294"/>
            <ac:cxnSpMk id="21" creationId="{2C7DB712-4827-4BB6-4F40-E23D6FEBABE5}"/>
          </ac:cxnSpMkLst>
        </pc:cxnChg>
        <pc:cxnChg chg="del">
          <ac:chgData name="Sanjurjo Barrio, Alicia (349B-Affiliate)" userId="97258808-7afd-451b-a707-8a569ee59dbc" providerId="ADAL" clId="{DD10C281-BA8E-47B1-B2F4-410E0501631E}" dt="2024-12-09T19:29:31.602" v="811" actId="478"/>
          <ac:cxnSpMkLst>
            <pc:docMk/>
            <pc:sldMk cId="3283563692" sldId="294"/>
            <ac:cxnSpMk id="42" creationId="{ACB4D045-1F17-5C6C-4178-06BEE2C9216F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7:14.361" v="1121" actId="14100"/>
          <ac:cxnSpMkLst>
            <pc:docMk/>
            <pc:sldMk cId="3283563692" sldId="294"/>
            <ac:cxnSpMk id="43" creationId="{22542980-7B23-4162-1E46-EC277F24C2EF}"/>
          </ac:cxnSpMkLst>
        </pc:cxnChg>
        <pc:cxnChg chg="add del mod">
          <ac:chgData name="Sanjurjo Barrio, Alicia (349B-Affiliate)" userId="97258808-7afd-451b-a707-8a569ee59dbc" providerId="ADAL" clId="{DD10C281-BA8E-47B1-B2F4-410E0501631E}" dt="2024-12-09T19:51:09.049" v="1030" actId="478"/>
          <ac:cxnSpMkLst>
            <pc:docMk/>
            <pc:sldMk cId="3283563692" sldId="294"/>
            <ac:cxnSpMk id="47" creationId="{31F654AF-3537-BB47-AC09-534786BC646B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7:14.361" v="1121" actId="14100"/>
          <ac:cxnSpMkLst>
            <pc:docMk/>
            <pc:sldMk cId="3283563692" sldId="294"/>
            <ac:cxnSpMk id="52" creationId="{51C05597-0DF9-BD55-B6DF-145266E5A197}"/>
          </ac:cxnSpMkLst>
        </pc:cxnChg>
        <pc:cxnChg chg="add del mod">
          <ac:chgData name="Sanjurjo Barrio, Alicia (349B-Affiliate)" userId="97258808-7afd-451b-a707-8a569ee59dbc" providerId="ADAL" clId="{DD10C281-BA8E-47B1-B2F4-410E0501631E}" dt="2024-12-09T19:51:11.441" v="1031" actId="478"/>
          <ac:cxnSpMkLst>
            <pc:docMk/>
            <pc:sldMk cId="3283563692" sldId="294"/>
            <ac:cxnSpMk id="55" creationId="{5F2BE470-BA99-9A60-68D7-ACD3FC7B624B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6:10.649" v="1099" actId="1076"/>
          <ac:cxnSpMkLst>
            <pc:docMk/>
            <pc:sldMk cId="3283563692" sldId="294"/>
            <ac:cxnSpMk id="67" creationId="{68308EC5-5A0E-3676-12A4-245FD2A6CFA4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6:58.090" v="1113" actId="1076"/>
          <ac:cxnSpMkLst>
            <pc:docMk/>
            <pc:sldMk cId="3283563692" sldId="294"/>
            <ac:cxnSpMk id="74" creationId="{BC6B2A86-5B7A-3BB3-4B0C-4E8E1DD3BACF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6:10.649" v="1099" actId="1076"/>
          <ac:cxnSpMkLst>
            <pc:docMk/>
            <pc:sldMk cId="3283563692" sldId="294"/>
            <ac:cxnSpMk id="89" creationId="{706C3A09-FA30-0CE5-4EA0-081CCAB5EF43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7:14.361" v="1121" actId="14100"/>
          <ac:cxnSpMkLst>
            <pc:docMk/>
            <pc:sldMk cId="3283563692" sldId="294"/>
            <ac:cxnSpMk id="121" creationId="{E8DDF570-BC2D-5621-3AA2-A7FBDA930EE0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7:20.997" v="1122" actId="1076"/>
          <ac:cxnSpMkLst>
            <pc:docMk/>
            <pc:sldMk cId="3283563692" sldId="294"/>
            <ac:cxnSpMk id="130" creationId="{22635D1E-0E8A-0773-811F-88516A0F9EFF}"/>
          </ac:cxnSpMkLst>
        </pc:cxnChg>
        <pc:cxnChg chg="add mod">
          <ac:chgData name="Sanjurjo Barrio, Alicia (349B-Affiliate)" userId="97258808-7afd-451b-a707-8a569ee59dbc" providerId="ADAL" clId="{DD10C281-BA8E-47B1-B2F4-410E0501631E}" dt="2024-12-09T19:57:14.361" v="1121" actId="14100"/>
          <ac:cxnSpMkLst>
            <pc:docMk/>
            <pc:sldMk cId="3283563692" sldId="294"/>
            <ac:cxnSpMk id="143" creationId="{621655A8-BCA0-E26B-CA9C-7F7987F2202C}"/>
          </ac:cxnSpMkLst>
        </pc:cxnChg>
      </pc:sldChg>
      <pc:sldChg chg="addSp delSp modSp add mod ord setBg">
        <pc:chgData name="Sanjurjo Barrio, Alicia (349B-Affiliate)" userId="97258808-7afd-451b-a707-8a569ee59dbc" providerId="ADAL" clId="{DD10C281-BA8E-47B1-B2F4-410E0501631E}" dt="2024-12-11T23:06:50.954" v="5184" actId="14100"/>
        <pc:sldMkLst>
          <pc:docMk/>
          <pc:sldMk cId="1806566382" sldId="295"/>
        </pc:sldMkLst>
        <pc:spChg chg="mod">
          <ac:chgData name="Sanjurjo Barrio, Alicia (349B-Affiliate)" userId="97258808-7afd-451b-a707-8a569ee59dbc" providerId="ADAL" clId="{DD10C281-BA8E-47B1-B2F4-410E0501631E}" dt="2024-12-11T23:06:41.074" v="5183" actId="1076"/>
          <ac:spMkLst>
            <pc:docMk/>
            <pc:sldMk cId="1806566382" sldId="295"/>
            <ac:spMk id="2" creationId="{A2352344-CEB6-020A-515D-BBB5B604CBE1}"/>
          </ac:spMkLst>
        </pc:spChg>
        <pc:spChg chg="del mod ord">
          <ac:chgData name="Sanjurjo Barrio, Alicia (349B-Affiliate)" userId="97258808-7afd-451b-a707-8a569ee59dbc" providerId="ADAL" clId="{DD10C281-BA8E-47B1-B2F4-410E0501631E}" dt="2024-12-09T22:07:49.818" v="3251" actId="478"/>
          <ac:spMkLst>
            <pc:docMk/>
            <pc:sldMk cId="1806566382" sldId="295"/>
            <ac:spMk id="4" creationId="{08D58A5F-768E-EDE0-F2F3-989AD694B437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2:05:31.692" v="3241" actId="14100"/>
          <ac:spMkLst>
            <pc:docMk/>
            <pc:sldMk cId="1806566382" sldId="295"/>
            <ac:spMk id="5" creationId="{38D1ECC9-3ECA-B9E8-308C-A5B8BD61B9CA}"/>
          </ac:spMkLst>
        </pc:spChg>
        <pc:spChg chg="add del">
          <ac:chgData name="Sanjurjo Barrio, Alicia (349B-Affiliate)" userId="97258808-7afd-451b-a707-8a569ee59dbc" providerId="ADAL" clId="{DD10C281-BA8E-47B1-B2F4-410E0501631E}" dt="2024-12-09T22:01:01.254" v="3148" actId="26606"/>
          <ac:spMkLst>
            <pc:docMk/>
            <pc:sldMk cId="1806566382" sldId="295"/>
            <ac:spMk id="8" creationId="{3A7E003E-EE76-4207-A774-A645C37F1D27}"/>
          </ac:spMkLst>
        </pc:spChg>
        <pc:spChg chg="add del">
          <ac:chgData name="Sanjurjo Barrio, Alicia (349B-Affiliate)" userId="97258808-7afd-451b-a707-8a569ee59dbc" providerId="ADAL" clId="{DD10C281-BA8E-47B1-B2F4-410E0501631E}" dt="2024-12-09T22:01:01.254" v="3148" actId="26606"/>
          <ac:spMkLst>
            <pc:docMk/>
            <pc:sldMk cId="1806566382" sldId="295"/>
            <ac:spMk id="10" creationId="{FBD77573-9EF2-4C35-8285-A1CF6FBB0EA5}"/>
          </ac:spMkLst>
        </pc:spChg>
        <pc:spChg chg="del">
          <ac:chgData name="Sanjurjo Barrio, Alicia (349B-Affiliate)" userId="97258808-7afd-451b-a707-8a569ee59dbc" providerId="ADAL" clId="{DD10C281-BA8E-47B1-B2F4-410E0501631E}" dt="2024-12-09T20:08:17.518" v="2187" actId="478"/>
          <ac:spMkLst>
            <pc:docMk/>
            <pc:sldMk cId="1806566382" sldId="295"/>
            <ac:spMk id="14" creationId="{98C0C8B6-1F82-364B-4965-047EDE47B661}"/>
          </ac:spMkLst>
        </pc:spChg>
        <pc:spChg chg="add">
          <ac:chgData name="Sanjurjo Barrio, Alicia (349B-Affiliate)" userId="97258808-7afd-451b-a707-8a569ee59dbc" providerId="ADAL" clId="{DD10C281-BA8E-47B1-B2F4-410E0501631E}" dt="2024-12-09T22:01:09.286" v="3149" actId="26606"/>
          <ac:spMkLst>
            <pc:docMk/>
            <pc:sldMk cId="1806566382" sldId="295"/>
            <ac:spMk id="17" creationId="{9F7D5CDA-D291-4307-BF55-1381FED29634}"/>
          </ac:spMkLst>
        </pc:spChg>
        <pc:spChg chg="add del">
          <ac:chgData name="Sanjurjo Barrio, Alicia (349B-Affiliate)" userId="97258808-7afd-451b-a707-8a569ee59dbc" providerId="ADAL" clId="{DD10C281-BA8E-47B1-B2F4-410E0501631E}" dt="2024-12-09T22:02:00.660" v="3152" actId="22"/>
          <ac:spMkLst>
            <pc:docMk/>
            <pc:sldMk cId="1806566382" sldId="295"/>
            <ac:spMk id="19" creationId="{B27208E0-14BA-8271-CF10-04D36EBA2A05}"/>
          </ac:spMkLst>
        </pc:spChg>
        <pc:spChg chg="add mod">
          <ac:chgData name="Sanjurjo Barrio, Alicia (349B-Affiliate)" userId="97258808-7afd-451b-a707-8a569ee59dbc" providerId="ADAL" clId="{DD10C281-BA8E-47B1-B2F4-410E0501631E}" dt="2024-12-09T22:07:58.658" v="3253" actId="207"/>
          <ac:spMkLst>
            <pc:docMk/>
            <pc:sldMk cId="1806566382" sldId="295"/>
            <ac:spMk id="20" creationId="{C6BFC2A7-BB6F-394D-EE94-DD79BA59645B}"/>
          </ac:spMkLst>
        </pc:spChg>
        <pc:graphicFrameChg chg="add del">
          <ac:chgData name="Sanjurjo Barrio, Alicia (349B-Affiliate)" userId="97258808-7afd-451b-a707-8a569ee59dbc" providerId="ADAL" clId="{DD10C281-BA8E-47B1-B2F4-410E0501631E}" dt="2024-12-09T21:53:58.040" v="3096" actId="26606"/>
          <ac:graphicFrameMkLst>
            <pc:docMk/>
            <pc:sldMk cId="1806566382" sldId="295"/>
            <ac:graphicFrameMk id="7" creationId="{25422985-38C5-B89E-A19A-8ABCB762937B}"/>
          </ac:graphicFrameMkLst>
        </pc:graphicFrameChg>
        <pc:graphicFrameChg chg="add del">
          <ac:chgData name="Sanjurjo Barrio, Alicia (349B-Affiliate)" userId="97258808-7afd-451b-a707-8a569ee59dbc" providerId="ADAL" clId="{DD10C281-BA8E-47B1-B2F4-410E0501631E}" dt="2024-12-09T21:54:15.574" v="3098" actId="26606"/>
          <ac:graphicFrameMkLst>
            <pc:docMk/>
            <pc:sldMk cId="1806566382" sldId="295"/>
            <ac:graphicFrameMk id="9" creationId="{B13762E3-71E7-99A3-ED56-25B8437478D5}"/>
          </ac:graphicFrameMkLst>
        </pc:graphicFrameChg>
        <pc:graphicFrameChg chg="add del">
          <ac:chgData name="Sanjurjo Barrio, Alicia (349B-Affiliate)" userId="97258808-7afd-451b-a707-8a569ee59dbc" providerId="ADAL" clId="{DD10C281-BA8E-47B1-B2F4-410E0501631E}" dt="2024-12-09T21:54:18.194" v="3100" actId="26606"/>
          <ac:graphicFrameMkLst>
            <pc:docMk/>
            <pc:sldMk cId="1806566382" sldId="295"/>
            <ac:graphicFrameMk id="13" creationId="{3153F913-6E1A-B3C7-706B-94B3ED1CB153}"/>
          </ac:graphicFrameMkLst>
        </pc:graphicFrameChg>
        <pc:graphicFrameChg chg="add del mod">
          <ac:chgData name="Sanjurjo Barrio, Alicia (349B-Affiliate)" userId="97258808-7afd-451b-a707-8a569ee59dbc" providerId="ADAL" clId="{DD10C281-BA8E-47B1-B2F4-410E0501631E}" dt="2024-12-09T21:55:10.154" v="3106" actId="26606"/>
          <ac:graphicFrameMkLst>
            <pc:docMk/>
            <pc:sldMk cId="1806566382" sldId="295"/>
            <ac:graphicFrameMk id="15" creationId="{1CF9D7A6-90BC-7197-9197-47FF5C2BB441}"/>
          </ac:graphicFrameMkLst>
        </pc:graphicFrameChg>
        <pc:graphicFrameChg chg="add del mod">
          <ac:chgData name="Sanjurjo Barrio, Alicia (349B-Affiliate)" userId="97258808-7afd-451b-a707-8a569ee59dbc" providerId="ADAL" clId="{DD10C281-BA8E-47B1-B2F4-410E0501631E}" dt="2024-12-09T22:01:01.254" v="3148" actId="26606"/>
          <ac:graphicFrameMkLst>
            <pc:docMk/>
            <pc:sldMk cId="1806566382" sldId="295"/>
            <ac:graphicFrameMk id="16" creationId="{53CC9BD0-FE30-CB58-3A94-406506AF1DF2}"/>
          </ac:graphicFrameMkLst>
        </pc:graphicFrameChg>
        <pc:picChg chg="del">
          <ac:chgData name="Sanjurjo Barrio, Alicia (349B-Affiliate)" userId="97258808-7afd-451b-a707-8a569ee59dbc" providerId="ADAL" clId="{DD10C281-BA8E-47B1-B2F4-410E0501631E}" dt="2024-12-09T20:08:12.523" v="2185" actId="478"/>
          <ac:picMkLst>
            <pc:docMk/>
            <pc:sldMk cId="1806566382" sldId="295"/>
            <ac:picMk id="11" creationId="{79314492-8D6F-BF14-DE03-AC7761517F9C}"/>
          </ac:picMkLst>
        </pc:picChg>
        <pc:picChg chg="del">
          <ac:chgData name="Sanjurjo Barrio, Alicia (349B-Affiliate)" userId="97258808-7afd-451b-a707-8a569ee59dbc" providerId="ADAL" clId="{DD10C281-BA8E-47B1-B2F4-410E0501631E}" dt="2024-12-09T20:08:10.870" v="2184" actId="478"/>
          <ac:picMkLst>
            <pc:docMk/>
            <pc:sldMk cId="1806566382" sldId="295"/>
            <ac:picMk id="12" creationId="{D5919100-76E8-2F4A-6D95-8659A5057C4F}"/>
          </ac:picMkLst>
        </pc:picChg>
        <pc:picChg chg="add del mod">
          <ac:chgData name="Sanjurjo Barrio, Alicia (349B-Affiliate)" userId="97258808-7afd-451b-a707-8a569ee59dbc" providerId="ADAL" clId="{DD10C281-BA8E-47B1-B2F4-410E0501631E}" dt="2024-12-09T22:02:22.051" v="3153" actId="478"/>
          <ac:picMkLst>
            <pc:docMk/>
            <pc:sldMk cId="1806566382" sldId="295"/>
            <ac:picMk id="18" creationId="{5110584C-4F36-F5D3-641D-B981EA921E74}"/>
          </ac:picMkLst>
        </pc:picChg>
        <pc:picChg chg="add mod">
          <ac:chgData name="Sanjurjo Barrio, Alicia (349B-Affiliate)" userId="97258808-7afd-451b-a707-8a569ee59dbc" providerId="ADAL" clId="{DD10C281-BA8E-47B1-B2F4-410E0501631E}" dt="2024-12-09T22:07:31.510" v="3249" actId="171"/>
          <ac:picMkLst>
            <pc:docMk/>
            <pc:sldMk cId="1806566382" sldId="295"/>
            <ac:picMk id="1026" creationId="{1B05AD04-C96C-FFF0-A418-85E8CCC562BC}"/>
          </ac:picMkLst>
        </pc:picChg>
        <pc:cxnChg chg="add mod">
          <ac:chgData name="Sanjurjo Barrio, Alicia (349B-Affiliate)" userId="97258808-7afd-451b-a707-8a569ee59dbc" providerId="ADAL" clId="{DD10C281-BA8E-47B1-B2F4-410E0501631E}" dt="2024-12-11T23:06:50.954" v="5184" actId="14100"/>
          <ac:cxnSpMkLst>
            <pc:docMk/>
            <pc:sldMk cId="1806566382" sldId="295"/>
            <ac:cxnSpMk id="3" creationId="{AD6D25E4-4895-E668-01DF-EED9F3C06F1D}"/>
          </ac:cxnSpMkLst>
        </pc:cxnChg>
        <pc:cxnChg chg="del">
          <ac:chgData name="Sanjurjo Barrio, Alicia (349B-Affiliate)" userId="97258808-7afd-451b-a707-8a569ee59dbc" providerId="ADAL" clId="{DD10C281-BA8E-47B1-B2F4-410E0501631E}" dt="2024-12-09T20:14:45.633" v="2455" actId="478"/>
          <ac:cxnSpMkLst>
            <pc:docMk/>
            <pc:sldMk cId="1806566382" sldId="295"/>
            <ac:cxnSpMk id="6" creationId="{EFBEE432-21EA-E215-4A56-6C8F3D0141CF}"/>
          </ac:cxnSpMkLst>
        </pc:cxnChg>
      </pc:sldChg>
      <pc:sldChg chg="addSp delSp modSp add mod">
        <pc:chgData name="Sanjurjo Barrio, Alicia (349B-Affiliate)" userId="97258808-7afd-451b-a707-8a569ee59dbc" providerId="ADAL" clId="{DD10C281-BA8E-47B1-B2F4-410E0501631E}" dt="2024-12-09T22:08:22.566" v="3257" actId="1076"/>
        <pc:sldMkLst>
          <pc:docMk/>
          <pc:sldMk cId="3416520943" sldId="296"/>
        </pc:sldMkLst>
        <pc:spChg chg="mod">
          <ac:chgData name="Sanjurjo Barrio, Alicia (349B-Affiliate)" userId="97258808-7afd-451b-a707-8a569ee59dbc" providerId="ADAL" clId="{DD10C281-BA8E-47B1-B2F4-410E0501631E}" dt="2024-12-09T21:49:48.986" v="3068" actId="113"/>
          <ac:spMkLst>
            <pc:docMk/>
            <pc:sldMk cId="3416520943" sldId="296"/>
            <ac:spMk id="3" creationId="{619933AD-E1ED-7AC0-2FD9-56EC18DF2AFA}"/>
          </ac:spMkLst>
        </pc:spChg>
        <pc:spChg chg="mod">
          <ac:chgData name="Sanjurjo Barrio, Alicia (349B-Affiliate)" userId="97258808-7afd-451b-a707-8a569ee59dbc" providerId="ADAL" clId="{DD10C281-BA8E-47B1-B2F4-410E0501631E}" dt="2024-12-09T21:49:22.175" v="3061" actId="113"/>
          <ac:spMkLst>
            <pc:docMk/>
            <pc:sldMk cId="3416520943" sldId="296"/>
            <ac:spMk id="6" creationId="{ADE3C360-A392-4D39-DB7C-B3B808D894B3}"/>
          </ac:spMkLst>
        </pc:spChg>
        <pc:spChg chg="mod">
          <ac:chgData name="Sanjurjo Barrio, Alicia (349B-Affiliate)" userId="97258808-7afd-451b-a707-8a569ee59dbc" providerId="ADAL" clId="{DD10C281-BA8E-47B1-B2F4-410E0501631E}" dt="2024-12-09T21:49:18.386" v="3060" actId="113"/>
          <ac:spMkLst>
            <pc:docMk/>
            <pc:sldMk cId="3416520943" sldId="296"/>
            <ac:spMk id="7" creationId="{56E6869A-3F49-5A26-9D62-F421437DCBEA}"/>
          </ac:spMkLst>
        </pc:spChg>
        <pc:spChg chg="mod">
          <ac:chgData name="Sanjurjo Barrio, Alicia (349B-Affiliate)" userId="97258808-7afd-451b-a707-8a569ee59dbc" providerId="ADAL" clId="{DD10C281-BA8E-47B1-B2F4-410E0501631E}" dt="2024-12-09T21:49:32.074" v="3064" actId="113"/>
          <ac:spMkLst>
            <pc:docMk/>
            <pc:sldMk cId="3416520943" sldId="296"/>
            <ac:spMk id="8" creationId="{CB507B93-0020-FBF3-E829-E4BE442C689D}"/>
          </ac:spMkLst>
        </pc:spChg>
        <pc:spChg chg="mod">
          <ac:chgData name="Sanjurjo Barrio, Alicia (349B-Affiliate)" userId="97258808-7afd-451b-a707-8a569ee59dbc" providerId="ADAL" clId="{DD10C281-BA8E-47B1-B2F4-410E0501631E}" dt="2024-12-09T21:49:43.447" v="3067" actId="113"/>
          <ac:spMkLst>
            <pc:docMk/>
            <pc:sldMk cId="3416520943" sldId="296"/>
            <ac:spMk id="9" creationId="{B52EFE07-066F-B494-D450-816DD27C02D9}"/>
          </ac:spMkLst>
        </pc:spChg>
        <pc:spChg chg="mod">
          <ac:chgData name="Sanjurjo Barrio, Alicia (349B-Affiliate)" userId="97258808-7afd-451b-a707-8a569ee59dbc" providerId="ADAL" clId="{DD10C281-BA8E-47B1-B2F4-410E0501631E}" dt="2024-12-09T21:49:38.260" v="3066" actId="113"/>
          <ac:spMkLst>
            <pc:docMk/>
            <pc:sldMk cId="3416520943" sldId="296"/>
            <ac:spMk id="10" creationId="{F6075BE8-7688-3B35-095C-FF621E68D61B}"/>
          </ac:spMkLst>
        </pc:spChg>
        <pc:spChg chg="mod">
          <ac:chgData name="Sanjurjo Barrio, Alicia (349B-Affiliate)" userId="97258808-7afd-451b-a707-8a569ee59dbc" providerId="ADAL" clId="{DD10C281-BA8E-47B1-B2F4-410E0501631E}" dt="2024-12-09T21:49:28.044" v="3063" actId="113"/>
          <ac:spMkLst>
            <pc:docMk/>
            <pc:sldMk cId="3416520943" sldId="296"/>
            <ac:spMk id="11" creationId="{CBFBD421-659F-DA91-7B41-B94CFD27B8F0}"/>
          </ac:spMkLst>
        </pc:spChg>
        <pc:spChg chg="add mod ord">
          <ac:chgData name="Sanjurjo Barrio, Alicia (349B-Affiliate)" userId="97258808-7afd-451b-a707-8a569ee59dbc" providerId="ADAL" clId="{DD10C281-BA8E-47B1-B2F4-410E0501631E}" dt="2024-12-09T21:48:23.733" v="3052" actId="2085"/>
          <ac:spMkLst>
            <pc:docMk/>
            <pc:sldMk cId="3416520943" sldId="296"/>
            <ac:spMk id="16" creationId="{DB7D88B6-7053-6F9D-BD17-03197F01759B}"/>
          </ac:spMkLst>
        </pc:spChg>
        <pc:spChg chg="add mod ord">
          <ac:chgData name="Sanjurjo Barrio, Alicia (349B-Affiliate)" userId="97258808-7afd-451b-a707-8a569ee59dbc" providerId="ADAL" clId="{DD10C281-BA8E-47B1-B2F4-410E0501631E}" dt="2024-12-09T21:48:30.659" v="3053" actId="2085"/>
          <ac:spMkLst>
            <pc:docMk/>
            <pc:sldMk cId="3416520943" sldId="296"/>
            <ac:spMk id="19" creationId="{678F5165-5667-9AC2-DE89-5B962BBA957B}"/>
          </ac:spMkLst>
        </pc:spChg>
        <pc:spChg chg="del mod">
          <ac:chgData name="Sanjurjo Barrio, Alicia (349B-Affiliate)" userId="97258808-7afd-451b-a707-8a569ee59dbc" providerId="ADAL" clId="{DD10C281-BA8E-47B1-B2F4-410E0501631E}" dt="2024-12-09T21:18:26.323" v="2528" actId="478"/>
          <ac:spMkLst>
            <pc:docMk/>
            <pc:sldMk cId="3416520943" sldId="296"/>
            <ac:spMk id="22" creationId="{C9232C75-5344-D7E5-BEBE-E4BE968C81C2}"/>
          </ac:spMkLst>
        </pc:spChg>
        <pc:spChg chg="del">
          <ac:chgData name="Sanjurjo Barrio, Alicia (349B-Affiliate)" userId="97258808-7afd-451b-a707-8a569ee59dbc" providerId="ADAL" clId="{DD10C281-BA8E-47B1-B2F4-410E0501631E}" dt="2024-12-09T21:29:41.965" v="2874" actId="478"/>
          <ac:spMkLst>
            <pc:docMk/>
            <pc:sldMk cId="3416520943" sldId="296"/>
            <ac:spMk id="23" creationId="{91FF33D9-C4FB-8587-A2C5-01F9095B898A}"/>
          </ac:spMkLst>
        </pc:spChg>
        <pc:spChg chg="del">
          <ac:chgData name="Sanjurjo Barrio, Alicia (349B-Affiliate)" userId="97258808-7afd-451b-a707-8a569ee59dbc" providerId="ADAL" clId="{DD10C281-BA8E-47B1-B2F4-410E0501631E}" dt="2024-12-09T21:18:00.329" v="2524" actId="478"/>
          <ac:spMkLst>
            <pc:docMk/>
            <pc:sldMk cId="3416520943" sldId="296"/>
            <ac:spMk id="24" creationId="{44AD4772-3B13-9D74-E4D7-60A786500B4E}"/>
          </ac:spMkLst>
        </pc:spChg>
        <pc:spChg chg="mod">
          <ac:chgData name="Sanjurjo Barrio, Alicia (349B-Affiliate)" userId="97258808-7afd-451b-a707-8a569ee59dbc" providerId="ADAL" clId="{DD10C281-BA8E-47B1-B2F4-410E0501631E}" dt="2024-12-09T21:49:13.966" v="3059" actId="113"/>
          <ac:spMkLst>
            <pc:docMk/>
            <pc:sldMk cId="3416520943" sldId="296"/>
            <ac:spMk id="25" creationId="{D5F65600-1864-663F-1CD7-E56737EEAC06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20:43.872" v="2565" actId="478"/>
          <ac:spMkLst>
            <pc:docMk/>
            <pc:sldMk cId="3416520943" sldId="296"/>
            <ac:spMk id="28" creationId="{E03BC6F2-6459-2247-EC97-B2A9FCBFD1AD}"/>
          </ac:spMkLst>
        </pc:spChg>
        <pc:spChg chg="del mod">
          <ac:chgData name="Sanjurjo Barrio, Alicia (349B-Affiliate)" userId="97258808-7afd-451b-a707-8a569ee59dbc" providerId="ADAL" clId="{DD10C281-BA8E-47B1-B2F4-410E0501631E}" dt="2024-12-09T21:22:56.016" v="2662" actId="478"/>
          <ac:spMkLst>
            <pc:docMk/>
            <pc:sldMk cId="3416520943" sldId="296"/>
            <ac:spMk id="29" creationId="{CCBD0F66-700C-BB40-63EF-4CE5DC08FE95}"/>
          </ac:spMkLst>
        </pc:spChg>
        <pc:spChg chg="del">
          <ac:chgData name="Sanjurjo Barrio, Alicia (349B-Affiliate)" userId="97258808-7afd-451b-a707-8a569ee59dbc" providerId="ADAL" clId="{DD10C281-BA8E-47B1-B2F4-410E0501631E}" dt="2024-12-09T21:29:40.450" v="2873" actId="478"/>
          <ac:spMkLst>
            <pc:docMk/>
            <pc:sldMk cId="3416520943" sldId="296"/>
            <ac:spMk id="30" creationId="{19495CF4-8927-E3C9-FC62-91DCFD73FA13}"/>
          </ac:spMkLst>
        </pc:spChg>
        <pc:spChg chg="del">
          <ac:chgData name="Sanjurjo Barrio, Alicia (349B-Affiliate)" userId="97258808-7afd-451b-a707-8a569ee59dbc" providerId="ADAL" clId="{DD10C281-BA8E-47B1-B2F4-410E0501631E}" dt="2024-12-09T21:29:37.299" v="2871" actId="478"/>
          <ac:spMkLst>
            <pc:docMk/>
            <pc:sldMk cId="3416520943" sldId="296"/>
            <ac:spMk id="31" creationId="{5EF9A054-4736-5462-D3C1-5F91CC547477}"/>
          </ac:spMkLst>
        </pc:spChg>
        <pc:spChg chg="del">
          <ac:chgData name="Sanjurjo Barrio, Alicia (349B-Affiliate)" userId="97258808-7afd-451b-a707-8a569ee59dbc" providerId="ADAL" clId="{DD10C281-BA8E-47B1-B2F4-410E0501631E}" dt="2024-12-09T21:29:34.170" v="2869" actId="478"/>
          <ac:spMkLst>
            <pc:docMk/>
            <pc:sldMk cId="3416520943" sldId="296"/>
            <ac:spMk id="32" creationId="{68A4F682-4520-A539-A875-6FFB29B00263}"/>
          </ac:spMkLst>
        </pc:spChg>
        <pc:spChg chg="mod">
          <ac:chgData name="Sanjurjo Barrio, Alicia (349B-Affiliate)" userId="97258808-7afd-451b-a707-8a569ee59dbc" providerId="ADAL" clId="{DD10C281-BA8E-47B1-B2F4-410E0501631E}" dt="2024-12-09T21:50:07.887" v="3072" actId="113"/>
          <ac:spMkLst>
            <pc:docMk/>
            <pc:sldMk cId="3416520943" sldId="296"/>
            <ac:spMk id="33" creationId="{44A87E36-CBAA-A6E1-CF8D-CFDA91A84328}"/>
          </ac:spMkLst>
        </pc:spChg>
        <pc:spChg chg="del mod">
          <ac:chgData name="Sanjurjo Barrio, Alicia (349B-Affiliate)" userId="97258808-7afd-451b-a707-8a569ee59dbc" providerId="ADAL" clId="{DD10C281-BA8E-47B1-B2F4-410E0501631E}" dt="2024-12-09T21:29:02.667" v="2850" actId="478"/>
          <ac:spMkLst>
            <pc:docMk/>
            <pc:sldMk cId="3416520943" sldId="296"/>
            <ac:spMk id="34" creationId="{1992DFC5-4F0E-E672-4E63-D8CB72F4EB9C}"/>
          </ac:spMkLst>
        </pc:spChg>
        <pc:spChg chg="add mod">
          <ac:chgData name="Sanjurjo Barrio, Alicia (349B-Affiliate)" userId="97258808-7afd-451b-a707-8a569ee59dbc" providerId="ADAL" clId="{DD10C281-BA8E-47B1-B2F4-410E0501631E}" dt="2024-12-09T21:49:25.655" v="3062" actId="113"/>
          <ac:spMkLst>
            <pc:docMk/>
            <pc:sldMk cId="3416520943" sldId="296"/>
            <ac:spMk id="36" creationId="{22EA537F-A4AC-7D65-2390-649CF4F6D7BD}"/>
          </ac:spMkLst>
        </pc:spChg>
        <pc:spChg chg="del mod">
          <ac:chgData name="Sanjurjo Barrio, Alicia (349B-Affiliate)" userId="97258808-7afd-451b-a707-8a569ee59dbc" providerId="ADAL" clId="{DD10C281-BA8E-47B1-B2F4-410E0501631E}" dt="2024-12-09T21:27:10.545" v="2786" actId="478"/>
          <ac:spMkLst>
            <pc:docMk/>
            <pc:sldMk cId="3416520943" sldId="296"/>
            <ac:spMk id="37" creationId="{D76EBDC8-E05C-7B9D-04B3-AE71CD82DD47}"/>
          </ac:spMkLst>
        </pc:spChg>
        <pc:spChg chg="del">
          <ac:chgData name="Sanjurjo Barrio, Alicia (349B-Affiliate)" userId="97258808-7afd-451b-a707-8a569ee59dbc" providerId="ADAL" clId="{DD10C281-BA8E-47B1-B2F4-410E0501631E}" dt="2024-12-09T21:24:09.384" v="2716" actId="478"/>
          <ac:spMkLst>
            <pc:docMk/>
            <pc:sldMk cId="3416520943" sldId="296"/>
            <ac:spMk id="39" creationId="{B6F491F5-3CAF-9A94-8DC1-123B7734030F}"/>
          </ac:spMkLst>
        </pc:spChg>
        <pc:spChg chg="add mod">
          <ac:chgData name="Sanjurjo Barrio, Alicia (349B-Affiliate)" userId="97258808-7afd-451b-a707-8a569ee59dbc" providerId="ADAL" clId="{DD10C281-BA8E-47B1-B2F4-410E0501631E}" dt="2024-12-09T21:49:35.019" v="3065" actId="113"/>
          <ac:spMkLst>
            <pc:docMk/>
            <pc:sldMk cId="3416520943" sldId="296"/>
            <ac:spMk id="40" creationId="{12623093-91B1-5F68-A15A-5B7C642D39F2}"/>
          </ac:spMkLst>
        </pc:spChg>
        <pc:spChg chg="add mod ord">
          <ac:chgData name="Sanjurjo Barrio, Alicia (349B-Affiliate)" userId="97258808-7afd-451b-a707-8a569ee59dbc" providerId="ADAL" clId="{DD10C281-BA8E-47B1-B2F4-410E0501631E}" dt="2024-12-09T21:48:36.106" v="3054" actId="2085"/>
          <ac:spMkLst>
            <pc:docMk/>
            <pc:sldMk cId="3416520943" sldId="296"/>
            <ac:spMk id="41" creationId="{5C3C31BD-5AEE-D41E-1349-9DFFD7979CEA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48:55.681" v="3057" actId="2085"/>
          <ac:spMkLst>
            <pc:docMk/>
            <pc:sldMk cId="3416520943" sldId="296"/>
            <ac:spMk id="42" creationId="{985EF9BD-F69D-A6F1-B2E2-F53A07578FD7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29:58.545" v="2881" actId="478"/>
          <ac:spMkLst>
            <pc:docMk/>
            <pc:sldMk cId="3416520943" sldId="296"/>
            <ac:spMk id="44" creationId="{EA0C0D4C-D88C-7D99-2AC1-6A70222CA078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49:59.757" v="3070" actId="113"/>
          <ac:spMkLst>
            <pc:docMk/>
            <pc:sldMk cId="3416520943" sldId="296"/>
            <ac:spMk id="45" creationId="{2791126F-270C-91D4-86F3-E9FE8352E466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50:02.846" v="3071" actId="113"/>
          <ac:spMkLst>
            <pc:docMk/>
            <pc:sldMk cId="3416520943" sldId="296"/>
            <ac:spMk id="46" creationId="{4AB0E4A9-673E-ECDF-4B86-C505401A2692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50:11.987" v="3073" actId="113"/>
          <ac:spMkLst>
            <pc:docMk/>
            <pc:sldMk cId="3416520943" sldId="296"/>
            <ac:spMk id="47" creationId="{5C1569F6-C99E-5921-6CBD-1B048FE19D44}"/>
          </ac:spMkLst>
        </pc:spChg>
        <pc:spChg chg="del">
          <ac:chgData name="Sanjurjo Barrio, Alicia (349B-Affiliate)" userId="97258808-7afd-451b-a707-8a569ee59dbc" providerId="ADAL" clId="{DD10C281-BA8E-47B1-B2F4-410E0501631E}" dt="2024-12-09T21:28:53.462" v="2847" actId="478"/>
          <ac:spMkLst>
            <pc:docMk/>
            <pc:sldMk cId="3416520943" sldId="296"/>
            <ac:spMk id="48" creationId="{89D878B9-C1FF-FA37-89C2-5D19CF84D3E6}"/>
          </ac:spMkLst>
        </pc:spChg>
        <pc:spChg chg="del">
          <ac:chgData name="Sanjurjo Barrio, Alicia (349B-Affiliate)" userId="97258808-7afd-451b-a707-8a569ee59dbc" providerId="ADAL" clId="{DD10C281-BA8E-47B1-B2F4-410E0501631E}" dt="2024-12-09T21:24:49.467" v="2743" actId="478"/>
          <ac:spMkLst>
            <pc:docMk/>
            <pc:sldMk cId="3416520943" sldId="296"/>
            <ac:spMk id="49" creationId="{99F2DD57-0C35-FD75-28CB-BDC3E769415B}"/>
          </ac:spMkLst>
        </pc:spChg>
        <pc:spChg chg="add mod ord">
          <ac:chgData name="Sanjurjo Barrio, Alicia (349B-Affiliate)" userId="97258808-7afd-451b-a707-8a569ee59dbc" providerId="ADAL" clId="{DD10C281-BA8E-47B1-B2F4-410E0501631E}" dt="2024-12-09T21:48:41.036" v="3055" actId="2085"/>
          <ac:spMkLst>
            <pc:docMk/>
            <pc:sldMk cId="3416520943" sldId="296"/>
            <ac:spMk id="50" creationId="{D1FC594E-A936-54F3-6119-00FBFF429523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1:11.093" v="2900" actId="478"/>
          <ac:spMkLst>
            <pc:docMk/>
            <pc:sldMk cId="3416520943" sldId="296"/>
            <ac:spMk id="51" creationId="{7965AAAD-6505-9ED9-89C7-6611704C112D}"/>
          </ac:spMkLst>
        </pc:spChg>
        <pc:spChg chg="add del">
          <ac:chgData name="Sanjurjo Barrio, Alicia (349B-Affiliate)" userId="97258808-7afd-451b-a707-8a569ee59dbc" providerId="ADAL" clId="{DD10C281-BA8E-47B1-B2F4-410E0501631E}" dt="2024-12-09T21:34:00.532" v="2914" actId="478"/>
          <ac:spMkLst>
            <pc:docMk/>
            <pc:sldMk cId="3416520943" sldId="296"/>
            <ac:spMk id="53" creationId="{D75D69D7-C3D7-0F66-1446-CEA5DCD43A91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6:31.103" v="2949" actId="478"/>
          <ac:spMkLst>
            <pc:docMk/>
            <pc:sldMk cId="3416520943" sldId="296"/>
            <ac:spMk id="54" creationId="{32D308E7-302F-E298-4990-F697A1BDFA5B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4:46.940" v="2922" actId="478"/>
          <ac:spMkLst>
            <pc:docMk/>
            <pc:sldMk cId="3416520943" sldId="296"/>
            <ac:spMk id="55" creationId="{A6E5C2DC-4EC7-30B9-5488-2E07DF4EF20C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6:36.091" v="2952" actId="478"/>
          <ac:spMkLst>
            <pc:docMk/>
            <pc:sldMk cId="3416520943" sldId="296"/>
            <ac:spMk id="56" creationId="{CE8C2411-4E9A-01A6-7279-27FC098D0D71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6:32.691" v="2950" actId="478"/>
          <ac:spMkLst>
            <pc:docMk/>
            <pc:sldMk cId="3416520943" sldId="296"/>
            <ac:spMk id="57" creationId="{9E46104D-13D8-B8EC-E966-E56372114E1B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6:34.447" v="2951" actId="478"/>
          <ac:spMkLst>
            <pc:docMk/>
            <pc:sldMk cId="3416520943" sldId="296"/>
            <ac:spMk id="58" creationId="{4035891B-A240-7B34-3914-D8002239E3AA}"/>
          </ac:spMkLst>
        </pc:spChg>
        <pc:spChg chg="del mod">
          <ac:chgData name="Sanjurjo Barrio, Alicia (349B-Affiliate)" userId="97258808-7afd-451b-a707-8a569ee59dbc" providerId="ADAL" clId="{DD10C281-BA8E-47B1-B2F4-410E0501631E}" dt="2024-12-09T21:23:30.832" v="2683" actId="478"/>
          <ac:spMkLst>
            <pc:docMk/>
            <pc:sldMk cId="3416520943" sldId="296"/>
            <ac:spMk id="59" creationId="{2E3AEACC-C454-03DE-38A8-CD5F79B9CE64}"/>
          </ac:spMkLst>
        </pc:spChg>
        <pc:spChg chg="mod">
          <ac:chgData name="Sanjurjo Barrio, Alicia (349B-Affiliate)" userId="97258808-7afd-451b-a707-8a569ee59dbc" providerId="ADAL" clId="{DD10C281-BA8E-47B1-B2F4-410E0501631E}" dt="2024-12-09T21:51:27.710" v="3093" actId="1076"/>
          <ac:spMkLst>
            <pc:docMk/>
            <pc:sldMk cId="3416520943" sldId="296"/>
            <ac:spMk id="60" creationId="{9ED836F2-C827-EA31-7FD6-267A8C0360B9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6:29.333" v="2948" actId="478"/>
          <ac:spMkLst>
            <pc:docMk/>
            <pc:sldMk cId="3416520943" sldId="296"/>
            <ac:spMk id="61" creationId="{44F652A2-5587-1782-94FD-04B6CFA9C696}"/>
          </ac:spMkLst>
        </pc:spChg>
        <pc:spChg chg="add mod">
          <ac:chgData name="Sanjurjo Barrio, Alicia (349B-Affiliate)" userId="97258808-7afd-451b-a707-8a569ee59dbc" providerId="ADAL" clId="{DD10C281-BA8E-47B1-B2F4-410E0501631E}" dt="2024-12-09T21:50:42.818" v="3075" actId="1076"/>
          <ac:spMkLst>
            <pc:docMk/>
            <pc:sldMk cId="3416520943" sldId="296"/>
            <ac:spMk id="62" creationId="{72D2E587-813C-167E-F915-80BF6E675452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47:41.764" v="3048" actId="478"/>
          <ac:spMkLst>
            <pc:docMk/>
            <pc:sldMk cId="3416520943" sldId="296"/>
            <ac:spMk id="63" creationId="{5EB6B0C8-15C7-208C-AA5A-A58A08652C6A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43:33.842" v="3017" actId="478"/>
          <ac:spMkLst>
            <pc:docMk/>
            <pc:sldMk cId="3416520943" sldId="296"/>
            <ac:spMk id="64" creationId="{72C1E7B9-2DF7-8C02-3E9B-52D4FF91E66B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41:12.931" v="3000" actId="478"/>
          <ac:spMkLst>
            <pc:docMk/>
            <pc:sldMk cId="3416520943" sldId="296"/>
            <ac:spMk id="65" creationId="{96CFD89A-745B-7D6C-5CC4-C15CE444562A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8:50.447" v="2984" actId="478"/>
          <ac:spMkLst>
            <pc:docMk/>
            <pc:sldMk cId="3416520943" sldId="296"/>
            <ac:spMk id="66" creationId="{D1E0F894-34FA-057F-9566-654010C421AC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8:48.139" v="2983" actId="478"/>
          <ac:spMkLst>
            <pc:docMk/>
            <pc:sldMk cId="3416520943" sldId="296"/>
            <ac:spMk id="68" creationId="{98F9B6EB-B7E6-0732-B4F1-E7FDC036F076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39:01.012" v="2987" actId="478"/>
          <ac:spMkLst>
            <pc:docMk/>
            <pc:sldMk cId="3416520943" sldId="296"/>
            <ac:spMk id="69" creationId="{75784153-E4B2-F008-CA99-85FC0CCF73D5}"/>
          </ac:spMkLst>
        </pc:spChg>
        <pc:spChg chg="add mod ord">
          <ac:chgData name="Sanjurjo Barrio, Alicia (349B-Affiliate)" userId="97258808-7afd-451b-a707-8a569ee59dbc" providerId="ADAL" clId="{DD10C281-BA8E-47B1-B2F4-410E0501631E}" dt="2024-12-09T21:47:21.019" v="3044" actId="1076"/>
          <ac:spMkLst>
            <pc:docMk/>
            <pc:sldMk cId="3416520943" sldId="296"/>
            <ac:spMk id="70" creationId="{62005224-3E91-28C2-651D-1497AF98F65A}"/>
          </ac:spMkLst>
        </pc:spChg>
        <pc:spChg chg="add mod ord">
          <ac:chgData name="Sanjurjo Barrio, Alicia (349B-Affiliate)" userId="97258808-7afd-451b-a707-8a569ee59dbc" providerId="ADAL" clId="{DD10C281-BA8E-47B1-B2F4-410E0501631E}" dt="2024-12-09T21:48:50.757" v="3056" actId="14100"/>
          <ac:spMkLst>
            <pc:docMk/>
            <pc:sldMk cId="3416520943" sldId="296"/>
            <ac:spMk id="71" creationId="{875E71F0-AEBA-8F76-5A2C-E8C492B505E7}"/>
          </ac:spMkLst>
        </pc:spChg>
        <pc:spChg chg="add mod ord">
          <ac:chgData name="Sanjurjo Barrio, Alicia (349B-Affiliate)" userId="97258808-7afd-451b-a707-8a569ee59dbc" providerId="ADAL" clId="{DD10C281-BA8E-47B1-B2F4-410E0501631E}" dt="2024-12-09T21:46:08.712" v="3036" actId="14100"/>
          <ac:spMkLst>
            <pc:docMk/>
            <pc:sldMk cId="3416520943" sldId="296"/>
            <ac:spMk id="72" creationId="{E5AE394B-2C5C-0BF2-9F78-07869ABDCFCD}"/>
          </ac:spMkLst>
        </pc:spChg>
        <pc:spChg chg="add del mod">
          <ac:chgData name="Sanjurjo Barrio, Alicia (349B-Affiliate)" userId="97258808-7afd-451b-a707-8a569ee59dbc" providerId="ADAL" clId="{DD10C281-BA8E-47B1-B2F4-410E0501631E}" dt="2024-12-09T21:50:46.458" v="3076" actId="478"/>
          <ac:spMkLst>
            <pc:docMk/>
            <pc:sldMk cId="3416520943" sldId="296"/>
            <ac:spMk id="79" creationId="{CBFBC5EC-37D6-5C04-2E3B-DF21097B5694}"/>
          </ac:spMkLst>
        </pc:spChg>
        <pc:spChg chg="add mod">
          <ac:chgData name="Sanjurjo Barrio, Alicia (349B-Affiliate)" userId="97258808-7afd-451b-a707-8a569ee59dbc" providerId="ADAL" clId="{DD10C281-BA8E-47B1-B2F4-410E0501631E}" dt="2024-12-09T21:50:53.547" v="3078" actId="1076"/>
          <ac:spMkLst>
            <pc:docMk/>
            <pc:sldMk cId="3416520943" sldId="296"/>
            <ac:spMk id="80" creationId="{367BC6E2-27A6-A672-7C92-4DE5C73877F6}"/>
          </ac:spMkLst>
        </pc:spChg>
        <pc:spChg chg="add mod">
          <ac:chgData name="Sanjurjo Barrio, Alicia (349B-Affiliate)" userId="97258808-7afd-451b-a707-8a569ee59dbc" providerId="ADAL" clId="{DD10C281-BA8E-47B1-B2F4-410E0501631E}" dt="2024-12-09T22:08:22.566" v="3257" actId="1076"/>
          <ac:spMkLst>
            <pc:docMk/>
            <pc:sldMk cId="3416520943" sldId="296"/>
            <ac:spMk id="81" creationId="{4A899A1A-92E4-D9EF-3D16-3A3230C6A573}"/>
          </ac:spMkLst>
        </pc:spChg>
        <pc:spChg chg="del mod">
          <ac:chgData name="Sanjurjo Barrio, Alicia (349B-Affiliate)" userId="97258808-7afd-451b-a707-8a569ee59dbc" providerId="ADAL" clId="{DD10C281-BA8E-47B1-B2F4-410E0501631E}" dt="2024-12-09T21:25:49.909" v="2763" actId="478"/>
          <ac:spMkLst>
            <pc:docMk/>
            <pc:sldMk cId="3416520943" sldId="296"/>
            <ac:spMk id="107" creationId="{246D2DD8-6812-4069-D7EB-76D52D7DD1E6}"/>
          </ac:spMkLst>
        </pc:spChg>
        <pc:grpChg chg="add mod">
          <ac:chgData name="Sanjurjo Barrio, Alicia (349B-Affiliate)" userId="97258808-7afd-451b-a707-8a569ee59dbc" providerId="ADAL" clId="{DD10C281-BA8E-47B1-B2F4-410E0501631E}" dt="2024-12-09T21:46:19.877" v="3037" actId="1076"/>
          <ac:grpSpMkLst>
            <pc:docMk/>
            <pc:sldMk cId="3416520943" sldId="296"/>
            <ac:grpSpMk id="73" creationId="{53D9EA28-5805-63AC-C678-4D2F28727E11}"/>
          </ac:grpSpMkLst>
        </pc:grpChg>
        <pc:grpChg chg="add mod">
          <ac:chgData name="Sanjurjo Barrio, Alicia (349B-Affiliate)" userId="97258808-7afd-451b-a707-8a569ee59dbc" providerId="ADAL" clId="{DD10C281-BA8E-47B1-B2F4-410E0501631E}" dt="2024-12-09T21:47:53.908" v="3049" actId="1076"/>
          <ac:grpSpMkLst>
            <pc:docMk/>
            <pc:sldMk cId="3416520943" sldId="296"/>
            <ac:grpSpMk id="75" creationId="{65A69F1B-21DB-5456-9C1F-86366BD1F823}"/>
          </ac:grpSpMkLst>
        </pc:grpChg>
        <pc:grpChg chg="add mod">
          <ac:chgData name="Sanjurjo Barrio, Alicia (349B-Affiliate)" userId="97258808-7afd-451b-a707-8a569ee59dbc" providerId="ADAL" clId="{DD10C281-BA8E-47B1-B2F4-410E0501631E}" dt="2024-12-09T21:47:21.019" v="3044" actId="1076"/>
          <ac:grpSpMkLst>
            <pc:docMk/>
            <pc:sldMk cId="3416520943" sldId="296"/>
            <ac:grpSpMk id="76" creationId="{8893A708-BA56-BF01-623F-40CC7A30BF08}"/>
          </ac:grpSpMkLst>
        </pc:grpChg>
        <pc:grpChg chg="add mod">
          <ac:chgData name="Sanjurjo Barrio, Alicia (349B-Affiliate)" userId="97258808-7afd-451b-a707-8a569ee59dbc" providerId="ADAL" clId="{DD10C281-BA8E-47B1-B2F4-410E0501631E}" dt="2024-12-09T21:47:21.019" v="3044" actId="1076"/>
          <ac:grpSpMkLst>
            <pc:docMk/>
            <pc:sldMk cId="3416520943" sldId="296"/>
            <ac:grpSpMk id="77" creationId="{DAE16857-921A-74E5-B036-383776A2F734}"/>
          </ac:grpSpMkLst>
        </pc:grpChg>
        <pc:grpChg chg="add mod">
          <ac:chgData name="Sanjurjo Barrio, Alicia (349B-Affiliate)" userId="97258808-7afd-451b-a707-8a569ee59dbc" providerId="ADAL" clId="{DD10C281-BA8E-47B1-B2F4-410E0501631E}" dt="2024-12-09T21:47:53.908" v="3049" actId="1076"/>
          <ac:grpSpMkLst>
            <pc:docMk/>
            <pc:sldMk cId="3416520943" sldId="296"/>
            <ac:grpSpMk id="78" creationId="{6D7E3233-829B-5685-9E41-AD40706E9749}"/>
          </ac:grpSpMkLst>
        </pc:grpChg>
        <pc:cxnChg chg="del mod">
          <ac:chgData name="Sanjurjo Barrio, Alicia (349B-Affiliate)" userId="97258808-7afd-451b-a707-8a569ee59dbc" providerId="ADAL" clId="{DD10C281-BA8E-47B1-B2F4-410E0501631E}" dt="2024-12-09T21:18:03.658" v="2525" actId="478"/>
          <ac:cxnSpMkLst>
            <pc:docMk/>
            <pc:sldMk cId="3416520943" sldId="296"/>
            <ac:cxnSpMk id="12" creationId="{8945326D-F8DA-E35A-686C-F876030DA013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29:38.708" v="2872" actId="478"/>
          <ac:cxnSpMkLst>
            <pc:docMk/>
            <pc:sldMk cId="3416520943" sldId="296"/>
            <ac:cxnSpMk id="14" creationId="{465869CF-3858-039F-2AE2-8811FC8140EE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19:57.228" v="2543" actId="478"/>
          <ac:cxnSpMkLst>
            <pc:docMk/>
            <pc:sldMk cId="3416520943" sldId="296"/>
            <ac:cxnSpMk id="18" creationId="{A703097D-BD4E-C026-FDA5-56A29786BE87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29:00.951" v="2849" actId="478"/>
          <ac:cxnSpMkLst>
            <pc:docMk/>
            <pc:sldMk cId="3416520943" sldId="296"/>
            <ac:cxnSpMk id="21" creationId="{2C7DB712-4827-4BB6-4F40-E23D6FEBABE5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18:05.847" v="2526" actId="478"/>
          <ac:cxnSpMkLst>
            <pc:docMk/>
            <pc:sldMk cId="3416520943" sldId="296"/>
            <ac:cxnSpMk id="43" creationId="{22542980-7B23-4162-1E46-EC277F24C2EF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29:35.821" v="2870" actId="478"/>
          <ac:cxnSpMkLst>
            <pc:docMk/>
            <pc:sldMk cId="3416520943" sldId="296"/>
            <ac:cxnSpMk id="52" creationId="{51C05597-0DF9-BD55-B6DF-145266E5A197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21:11.118" v="2575" actId="478"/>
          <ac:cxnSpMkLst>
            <pc:docMk/>
            <pc:sldMk cId="3416520943" sldId="296"/>
            <ac:cxnSpMk id="67" creationId="{68308EC5-5A0E-3676-12A4-245FD2A6CFA4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25:56.177" v="2766" actId="478"/>
          <ac:cxnSpMkLst>
            <pc:docMk/>
            <pc:sldMk cId="3416520943" sldId="296"/>
            <ac:cxnSpMk id="74" creationId="{BC6B2A86-5B7A-3BB3-4B0C-4E8E1DD3BACF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21:09.192" v="2574" actId="478"/>
          <ac:cxnSpMkLst>
            <pc:docMk/>
            <pc:sldMk cId="3416520943" sldId="296"/>
            <ac:cxnSpMk id="89" creationId="{706C3A09-FA30-0CE5-4EA0-081CCAB5EF43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25:53.784" v="2765" actId="478"/>
          <ac:cxnSpMkLst>
            <pc:docMk/>
            <pc:sldMk cId="3416520943" sldId="296"/>
            <ac:cxnSpMk id="121" creationId="{E8DDF570-BC2D-5621-3AA2-A7FBDA930EE0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24:51.253" v="2744" actId="478"/>
          <ac:cxnSpMkLst>
            <pc:docMk/>
            <pc:sldMk cId="3416520943" sldId="296"/>
            <ac:cxnSpMk id="130" creationId="{22635D1E-0E8A-0773-811F-88516A0F9EFF}"/>
          </ac:cxnSpMkLst>
        </pc:cxnChg>
        <pc:cxnChg chg="del mod">
          <ac:chgData name="Sanjurjo Barrio, Alicia (349B-Affiliate)" userId="97258808-7afd-451b-a707-8a569ee59dbc" providerId="ADAL" clId="{DD10C281-BA8E-47B1-B2F4-410E0501631E}" dt="2024-12-09T21:25:51.791" v="2764" actId="478"/>
          <ac:cxnSpMkLst>
            <pc:docMk/>
            <pc:sldMk cId="3416520943" sldId="296"/>
            <ac:cxnSpMk id="143" creationId="{621655A8-BCA0-E26B-CA9C-7F7987F2202C}"/>
          </ac:cxnSpMkLst>
        </pc:cxnChg>
      </pc:sldChg>
      <pc:sldChg chg="addSp delSp modSp add mod ord">
        <pc:chgData name="Sanjurjo Barrio, Alicia (349B-Affiliate)" userId="97258808-7afd-451b-a707-8a569ee59dbc" providerId="ADAL" clId="{DD10C281-BA8E-47B1-B2F4-410E0501631E}" dt="2024-12-11T23:07:54.739" v="5212" actId="1076"/>
        <pc:sldMkLst>
          <pc:docMk/>
          <pc:sldMk cId="1184942046" sldId="297"/>
        </pc:sldMkLst>
        <pc:spChg chg="mod">
          <ac:chgData name="Sanjurjo Barrio, Alicia (349B-Affiliate)" userId="97258808-7afd-451b-a707-8a569ee59dbc" providerId="ADAL" clId="{DD10C281-BA8E-47B1-B2F4-410E0501631E}" dt="2024-12-11T22:47:55.153" v="4828" actId="20577"/>
          <ac:spMkLst>
            <pc:docMk/>
            <pc:sldMk cId="1184942046" sldId="297"/>
            <ac:spMk id="2" creationId="{A2352344-CEB6-020A-515D-BBB5B604CBE1}"/>
          </ac:spMkLst>
        </pc:spChg>
        <pc:spChg chg="mod">
          <ac:chgData name="Sanjurjo Barrio, Alicia (349B-Affiliate)" userId="97258808-7afd-451b-a707-8a569ee59dbc" providerId="ADAL" clId="{DD10C281-BA8E-47B1-B2F4-410E0501631E}" dt="2024-12-11T18:33:54.809" v="4244" actId="20577"/>
          <ac:spMkLst>
            <pc:docMk/>
            <pc:sldMk cId="1184942046" sldId="297"/>
            <ac:spMk id="3" creationId="{99C31FCA-8704-E1C8-1144-4E53EF62E722}"/>
          </ac:spMkLst>
        </pc:spChg>
        <pc:spChg chg="del">
          <ac:chgData name="Sanjurjo Barrio, Alicia (349B-Affiliate)" userId="97258808-7afd-451b-a707-8a569ee59dbc" providerId="ADAL" clId="{DD10C281-BA8E-47B1-B2F4-410E0501631E}" dt="2024-12-10T21:59:18.050" v="3797" actId="478"/>
          <ac:spMkLst>
            <pc:docMk/>
            <pc:sldMk cId="1184942046" sldId="297"/>
            <ac:spMk id="5" creationId="{21FBAF94-EC05-B748-B2FB-167524D2A4B7}"/>
          </ac:spMkLst>
        </pc:spChg>
        <pc:spChg chg="add del mod">
          <ac:chgData name="Sanjurjo Barrio, Alicia (349B-Affiliate)" userId="97258808-7afd-451b-a707-8a569ee59dbc" providerId="ADAL" clId="{DD10C281-BA8E-47B1-B2F4-410E0501631E}" dt="2024-12-10T21:46:42.016" v="3486" actId="478"/>
          <ac:spMkLst>
            <pc:docMk/>
            <pc:sldMk cId="1184942046" sldId="297"/>
            <ac:spMk id="8" creationId="{CD2A3585-1859-B66C-542E-38CB8B74746D}"/>
          </ac:spMkLst>
        </pc:spChg>
        <pc:spChg chg="add del mod">
          <ac:chgData name="Sanjurjo Barrio, Alicia (349B-Affiliate)" userId="97258808-7afd-451b-a707-8a569ee59dbc" providerId="ADAL" clId="{DD10C281-BA8E-47B1-B2F4-410E0501631E}" dt="2024-12-10T21:47:09.469" v="3491" actId="478"/>
          <ac:spMkLst>
            <pc:docMk/>
            <pc:sldMk cId="1184942046" sldId="297"/>
            <ac:spMk id="9" creationId="{26CD6E1B-E97F-532D-861B-8F0487C05DB2}"/>
          </ac:spMkLst>
        </pc:spChg>
        <pc:spChg chg="add mod">
          <ac:chgData name="Sanjurjo Barrio, Alicia (349B-Affiliate)" userId="97258808-7afd-451b-a707-8a569ee59dbc" providerId="ADAL" clId="{DD10C281-BA8E-47B1-B2F4-410E0501631E}" dt="2024-12-11T18:34:34.269" v="4248" actId="1076"/>
          <ac:spMkLst>
            <pc:docMk/>
            <pc:sldMk cId="1184942046" sldId="297"/>
            <ac:spMk id="10" creationId="{CE77FE3F-7938-0E58-B509-9B60E637FE60}"/>
          </ac:spMkLst>
        </pc:spChg>
        <pc:spChg chg="add mod">
          <ac:chgData name="Sanjurjo Barrio, Alicia (349B-Affiliate)" userId="97258808-7afd-451b-a707-8a569ee59dbc" providerId="ADAL" clId="{DD10C281-BA8E-47B1-B2F4-410E0501631E}" dt="2024-12-11T22:40:51.178" v="4685" actId="20577"/>
          <ac:spMkLst>
            <pc:docMk/>
            <pc:sldMk cId="1184942046" sldId="297"/>
            <ac:spMk id="13" creationId="{1F4899BC-72EA-4D2C-F5AC-C314E6232663}"/>
          </ac:spMkLst>
        </pc:spChg>
        <pc:spChg chg="add del mod">
          <ac:chgData name="Sanjurjo Barrio, Alicia (349B-Affiliate)" userId="97258808-7afd-451b-a707-8a569ee59dbc" providerId="ADAL" clId="{DD10C281-BA8E-47B1-B2F4-410E0501631E}" dt="2024-12-10T21:52:26" v="3703" actId="478"/>
          <ac:spMkLst>
            <pc:docMk/>
            <pc:sldMk cId="1184942046" sldId="297"/>
            <ac:spMk id="17" creationId="{86941925-609A-1BA0-B982-6B3C24138CA0}"/>
          </ac:spMkLst>
        </pc:spChg>
        <pc:spChg chg="add mod">
          <ac:chgData name="Sanjurjo Barrio, Alicia (349B-Affiliate)" userId="97258808-7afd-451b-a707-8a569ee59dbc" providerId="ADAL" clId="{DD10C281-BA8E-47B1-B2F4-410E0501631E}" dt="2024-12-11T23:07:54.739" v="5212" actId="1076"/>
          <ac:spMkLst>
            <pc:docMk/>
            <pc:sldMk cId="1184942046" sldId="297"/>
            <ac:spMk id="18" creationId="{7FBDAFE9-CDDB-5378-0324-BB7A5C3A0065}"/>
          </ac:spMkLst>
        </pc:spChg>
        <pc:spChg chg="add mod">
          <ac:chgData name="Sanjurjo Barrio, Alicia (349B-Affiliate)" userId="97258808-7afd-451b-a707-8a569ee59dbc" providerId="ADAL" clId="{DD10C281-BA8E-47B1-B2F4-410E0501631E}" dt="2024-12-11T23:07:46.142" v="5211" actId="14100"/>
          <ac:spMkLst>
            <pc:docMk/>
            <pc:sldMk cId="1184942046" sldId="297"/>
            <ac:spMk id="19" creationId="{433C6315-E9A4-2F3C-44B7-6691F973AC9A}"/>
          </ac:spMkLst>
        </pc:spChg>
        <pc:picChg chg="del">
          <ac:chgData name="Sanjurjo Barrio, Alicia (349B-Affiliate)" userId="97258808-7afd-451b-a707-8a569ee59dbc" providerId="ADAL" clId="{DD10C281-BA8E-47B1-B2F4-410E0501631E}" dt="2024-12-10T21:43:47.152" v="3296" actId="478"/>
          <ac:picMkLst>
            <pc:docMk/>
            <pc:sldMk cId="1184942046" sldId="297"/>
            <ac:picMk id="7" creationId="{D33CB830-4DD7-6A67-724D-4EA5F72EE7D2}"/>
          </ac:picMkLst>
        </pc:picChg>
        <pc:picChg chg="del">
          <ac:chgData name="Sanjurjo Barrio, Alicia (349B-Affiliate)" userId="97258808-7afd-451b-a707-8a569ee59dbc" providerId="ADAL" clId="{DD10C281-BA8E-47B1-B2F4-410E0501631E}" dt="2024-12-10T21:43:48.795" v="3297" actId="478"/>
          <ac:picMkLst>
            <pc:docMk/>
            <pc:sldMk cId="1184942046" sldId="297"/>
            <ac:picMk id="15" creationId="{09596841-A529-1893-BCC6-142FCED9BC48}"/>
          </ac:picMkLst>
        </pc:picChg>
        <pc:cxnChg chg="mod">
          <ac:chgData name="Sanjurjo Barrio, Alicia (349B-Affiliate)" userId="97258808-7afd-451b-a707-8a569ee59dbc" providerId="ADAL" clId="{DD10C281-BA8E-47B1-B2F4-410E0501631E}" dt="2024-12-10T21:43:45.454" v="3295" actId="1076"/>
          <ac:cxnSpMkLst>
            <pc:docMk/>
            <pc:sldMk cId="1184942046" sldId="297"/>
            <ac:cxnSpMk id="6" creationId="{EFBEE432-21EA-E215-4A56-6C8F3D0141CF}"/>
          </ac:cxnSpMkLst>
        </pc:cxnChg>
        <pc:cxnChg chg="add mod">
          <ac:chgData name="Sanjurjo Barrio, Alicia (349B-Affiliate)" userId="97258808-7afd-451b-a707-8a569ee59dbc" providerId="ADAL" clId="{DD10C281-BA8E-47B1-B2F4-410E0501631E}" dt="2024-12-11T18:34:34.269" v="4248" actId="1076"/>
          <ac:cxnSpMkLst>
            <pc:docMk/>
            <pc:sldMk cId="1184942046" sldId="297"/>
            <ac:cxnSpMk id="12" creationId="{EC60255A-8895-4758-525C-A192AFDD0746}"/>
          </ac:cxnSpMkLst>
        </pc:cxnChg>
      </pc:sldChg>
      <pc:sldChg chg="addSp delSp modSp add mod ord">
        <pc:chgData name="Sanjurjo Barrio, Alicia (349B-Affiliate)" userId="97258808-7afd-451b-a707-8a569ee59dbc" providerId="ADAL" clId="{DD10C281-BA8E-47B1-B2F4-410E0501631E}" dt="2024-12-11T23:02:16.482" v="5148" actId="20577"/>
        <pc:sldMkLst>
          <pc:docMk/>
          <pc:sldMk cId="2291457748" sldId="298"/>
        </pc:sldMkLst>
        <pc:spChg chg="mod">
          <ac:chgData name="Sanjurjo Barrio, Alicia (349B-Affiliate)" userId="97258808-7afd-451b-a707-8a569ee59dbc" providerId="ADAL" clId="{DD10C281-BA8E-47B1-B2F4-410E0501631E}" dt="2024-12-11T22:48:20.591" v="4852" actId="20577"/>
          <ac:spMkLst>
            <pc:docMk/>
            <pc:sldMk cId="2291457748" sldId="298"/>
            <ac:spMk id="2" creationId="{A2352344-CEB6-020A-515D-BBB5B604CBE1}"/>
          </ac:spMkLst>
        </pc:spChg>
        <pc:spChg chg="add mod">
          <ac:chgData name="Sanjurjo Barrio, Alicia (349B-Affiliate)" userId="97258808-7afd-451b-a707-8a569ee59dbc" providerId="ADAL" clId="{DD10C281-BA8E-47B1-B2F4-410E0501631E}" dt="2024-12-11T23:01:35.431" v="5092" actId="1076"/>
          <ac:spMkLst>
            <pc:docMk/>
            <pc:sldMk cId="2291457748" sldId="298"/>
            <ac:spMk id="3" creationId="{5D7FE909-24AC-05EA-90E4-C7EEFEBD1174}"/>
          </ac:spMkLst>
        </pc:spChg>
        <pc:spChg chg="del">
          <ac:chgData name="Sanjurjo Barrio, Alicia (349B-Affiliate)" userId="97258808-7afd-451b-a707-8a569ee59dbc" providerId="ADAL" clId="{DD10C281-BA8E-47B1-B2F4-410E0501631E}" dt="2024-12-10T21:59:05.014" v="3793" actId="478"/>
          <ac:spMkLst>
            <pc:docMk/>
            <pc:sldMk cId="2291457748" sldId="298"/>
            <ac:spMk id="3" creationId="{99C31FCA-8704-E1C8-1144-4E53EF62E722}"/>
          </ac:spMkLst>
        </pc:spChg>
        <pc:spChg chg="del">
          <ac:chgData name="Sanjurjo Barrio, Alicia (349B-Affiliate)" userId="97258808-7afd-451b-a707-8a569ee59dbc" providerId="ADAL" clId="{DD10C281-BA8E-47B1-B2F4-410E0501631E}" dt="2024-12-10T21:59:14.736" v="3796" actId="478"/>
          <ac:spMkLst>
            <pc:docMk/>
            <pc:sldMk cId="2291457748" sldId="298"/>
            <ac:spMk id="5" creationId="{21FBAF94-EC05-B748-B2FB-167524D2A4B7}"/>
          </ac:spMkLst>
        </pc:spChg>
        <pc:spChg chg="add mod">
          <ac:chgData name="Sanjurjo Barrio, Alicia (349B-Affiliate)" userId="97258808-7afd-451b-a707-8a569ee59dbc" providerId="ADAL" clId="{DD10C281-BA8E-47B1-B2F4-410E0501631E}" dt="2024-12-11T23:01:35.431" v="5092" actId="1076"/>
          <ac:spMkLst>
            <pc:docMk/>
            <pc:sldMk cId="2291457748" sldId="298"/>
            <ac:spMk id="7" creationId="{4B518F10-4E4A-095C-597D-BD7936B3F29D}"/>
          </ac:spMkLst>
        </pc:spChg>
        <pc:spChg chg="add mod">
          <ac:chgData name="Sanjurjo Barrio, Alicia (349B-Affiliate)" userId="97258808-7afd-451b-a707-8a569ee59dbc" providerId="ADAL" clId="{DD10C281-BA8E-47B1-B2F4-410E0501631E}" dt="2024-12-11T22:47:04.025" v="4787" actId="1076"/>
          <ac:spMkLst>
            <pc:docMk/>
            <pc:sldMk cId="2291457748" sldId="298"/>
            <ac:spMk id="8" creationId="{0F6A35B2-1ED4-DC1E-8CE5-DECC49036B0A}"/>
          </ac:spMkLst>
        </pc:spChg>
        <pc:spChg chg="del">
          <ac:chgData name="Sanjurjo Barrio, Alicia (349B-Affiliate)" userId="97258808-7afd-451b-a707-8a569ee59dbc" providerId="ADAL" clId="{DD10C281-BA8E-47B1-B2F4-410E0501631E}" dt="2024-12-10T21:59:11.001" v="3795" actId="478"/>
          <ac:spMkLst>
            <pc:docMk/>
            <pc:sldMk cId="2291457748" sldId="298"/>
            <ac:spMk id="10" creationId="{CE77FE3F-7938-0E58-B509-9B60E637FE60}"/>
          </ac:spMkLst>
        </pc:spChg>
        <pc:spChg chg="add mod">
          <ac:chgData name="Sanjurjo Barrio, Alicia (349B-Affiliate)" userId="97258808-7afd-451b-a707-8a569ee59dbc" providerId="ADAL" clId="{DD10C281-BA8E-47B1-B2F4-410E0501631E}" dt="2024-12-11T23:02:16.482" v="5148" actId="20577"/>
          <ac:spMkLst>
            <pc:docMk/>
            <pc:sldMk cId="2291457748" sldId="298"/>
            <ac:spMk id="10" creationId="{FF68745A-4430-4DEA-F360-E95ABC586E40}"/>
          </ac:spMkLst>
        </pc:spChg>
        <pc:spChg chg="del">
          <ac:chgData name="Sanjurjo Barrio, Alicia (349B-Affiliate)" userId="97258808-7afd-451b-a707-8a569ee59dbc" providerId="ADAL" clId="{DD10C281-BA8E-47B1-B2F4-410E0501631E}" dt="2024-12-10T21:59:11.001" v="3795" actId="478"/>
          <ac:spMkLst>
            <pc:docMk/>
            <pc:sldMk cId="2291457748" sldId="298"/>
            <ac:spMk id="13" creationId="{1F4899BC-72EA-4D2C-F5AC-C314E6232663}"/>
          </ac:spMkLst>
        </pc:spChg>
        <pc:spChg chg="del">
          <ac:chgData name="Sanjurjo Barrio, Alicia (349B-Affiliate)" userId="97258808-7afd-451b-a707-8a569ee59dbc" providerId="ADAL" clId="{DD10C281-BA8E-47B1-B2F4-410E0501631E}" dt="2024-12-10T21:59:07.051" v="3794" actId="478"/>
          <ac:spMkLst>
            <pc:docMk/>
            <pc:sldMk cId="2291457748" sldId="298"/>
            <ac:spMk id="18" creationId="{7FBDAFE9-CDDB-5378-0324-BB7A5C3A0065}"/>
          </ac:spMkLst>
        </pc:spChg>
        <pc:spChg chg="del">
          <ac:chgData name="Sanjurjo Barrio, Alicia (349B-Affiliate)" userId="97258808-7afd-451b-a707-8a569ee59dbc" providerId="ADAL" clId="{DD10C281-BA8E-47B1-B2F4-410E0501631E}" dt="2024-12-10T21:59:11.001" v="3795" actId="478"/>
          <ac:spMkLst>
            <pc:docMk/>
            <pc:sldMk cId="2291457748" sldId="298"/>
            <ac:spMk id="19" creationId="{433C6315-E9A4-2F3C-44B7-6691F973AC9A}"/>
          </ac:spMkLst>
        </pc:spChg>
        <pc:picChg chg="add mod">
          <ac:chgData name="Sanjurjo Barrio, Alicia (349B-Affiliate)" userId="97258808-7afd-451b-a707-8a569ee59dbc" providerId="ADAL" clId="{DD10C281-BA8E-47B1-B2F4-410E0501631E}" dt="2024-12-11T22:46:59.988" v="4786" actId="1076"/>
          <ac:picMkLst>
            <pc:docMk/>
            <pc:sldMk cId="2291457748" sldId="298"/>
            <ac:picMk id="9" creationId="{3841D042-2E09-AF6E-088B-5FE5BE88DBE2}"/>
          </ac:picMkLst>
        </pc:picChg>
        <pc:cxnChg chg="del">
          <ac:chgData name="Sanjurjo Barrio, Alicia (349B-Affiliate)" userId="97258808-7afd-451b-a707-8a569ee59dbc" providerId="ADAL" clId="{DD10C281-BA8E-47B1-B2F4-410E0501631E}" dt="2024-12-10T21:59:11.001" v="3795" actId="478"/>
          <ac:cxnSpMkLst>
            <pc:docMk/>
            <pc:sldMk cId="2291457748" sldId="298"/>
            <ac:cxnSpMk id="12" creationId="{EC60255A-8895-4758-525C-A192AFDD0746}"/>
          </ac:cxnSpMkLst>
        </pc:cxnChg>
      </pc:sldChg>
      <pc:sldChg chg="addSp delSp modSp add mod">
        <pc:chgData name="Sanjurjo Barrio, Alicia (349B-Affiliate)" userId="97258808-7afd-451b-a707-8a569ee59dbc" providerId="ADAL" clId="{DD10C281-BA8E-47B1-B2F4-410E0501631E}" dt="2024-12-11T23:03:00.365" v="5171" actId="20577"/>
        <pc:sldMkLst>
          <pc:docMk/>
          <pc:sldMk cId="1450883947" sldId="299"/>
        </pc:sldMkLst>
        <pc:spChg chg="mod">
          <ac:chgData name="Sanjurjo Barrio, Alicia (349B-Affiliate)" userId="97258808-7afd-451b-a707-8a569ee59dbc" providerId="ADAL" clId="{DD10C281-BA8E-47B1-B2F4-410E0501631E}" dt="2024-12-11T23:03:00.365" v="5171" actId="20577"/>
          <ac:spMkLst>
            <pc:docMk/>
            <pc:sldMk cId="1450883947" sldId="299"/>
            <ac:spMk id="2" creationId="{A2352344-CEB6-020A-515D-BBB5B604CBE1}"/>
          </ac:spMkLst>
        </pc:spChg>
        <pc:spChg chg="mod">
          <ac:chgData name="Sanjurjo Barrio, Alicia (349B-Affiliate)" userId="97258808-7afd-451b-a707-8a569ee59dbc" providerId="ADAL" clId="{DD10C281-BA8E-47B1-B2F4-410E0501631E}" dt="2024-12-11T23:01:00.508" v="5089" actId="1076"/>
          <ac:spMkLst>
            <pc:docMk/>
            <pc:sldMk cId="1450883947" sldId="299"/>
            <ac:spMk id="3" creationId="{5D7FE909-24AC-05EA-90E4-C7EEFEBD1174}"/>
          </ac:spMkLst>
        </pc:spChg>
        <pc:spChg chg="del">
          <ac:chgData name="Sanjurjo Barrio, Alicia (349B-Affiliate)" userId="97258808-7afd-451b-a707-8a569ee59dbc" providerId="ADAL" clId="{DD10C281-BA8E-47B1-B2F4-410E0501631E}" dt="2024-12-11T22:47:19.060" v="4788" actId="478"/>
          <ac:spMkLst>
            <pc:docMk/>
            <pc:sldMk cId="1450883947" sldId="299"/>
            <ac:spMk id="7" creationId="{4B518F10-4E4A-095C-597D-BD7936B3F29D}"/>
          </ac:spMkLst>
        </pc:spChg>
        <pc:spChg chg="del">
          <ac:chgData name="Sanjurjo Barrio, Alicia (349B-Affiliate)" userId="97258808-7afd-451b-a707-8a569ee59dbc" providerId="ADAL" clId="{DD10C281-BA8E-47B1-B2F4-410E0501631E}" dt="2024-12-11T22:47:24.455" v="4790" actId="478"/>
          <ac:spMkLst>
            <pc:docMk/>
            <pc:sldMk cId="1450883947" sldId="299"/>
            <ac:spMk id="8" creationId="{0F6A35B2-1ED4-DC1E-8CE5-DECC49036B0A}"/>
          </ac:spMkLst>
        </pc:spChg>
        <pc:spChg chg="del">
          <ac:chgData name="Sanjurjo Barrio, Alicia (349B-Affiliate)" userId="97258808-7afd-451b-a707-8a569ee59dbc" providerId="ADAL" clId="{DD10C281-BA8E-47B1-B2F4-410E0501631E}" dt="2024-12-11T22:47:27.018" v="4791" actId="478"/>
          <ac:spMkLst>
            <pc:docMk/>
            <pc:sldMk cId="1450883947" sldId="299"/>
            <ac:spMk id="10" creationId="{FF68745A-4430-4DEA-F360-E95ABC586E40}"/>
          </ac:spMkLst>
        </pc:spChg>
        <pc:spChg chg="add mod">
          <ac:chgData name="Sanjurjo Barrio, Alicia (349B-Affiliate)" userId="97258808-7afd-451b-a707-8a569ee59dbc" providerId="ADAL" clId="{DD10C281-BA8E-47B1-B2F4-410E0501631E}" dt="2024-12-11T23:01:03.333" v="5090" actId="1076"/>
          <ac:spMkLst>
            <pc:docMk/>
            <pc:sldMk cId="1450883947" sldId="299"/>
            <ac:spMk id="11" creationId="{76537935-0F5B-BE7F-580E-00B2066C1A79}"/>
          </ac:spMkLst>
        </pc:spChg>
        <pc:spChg chg="add mod">
          <ac:chgData name="Sanjurjo Barrio, Alicia (349B-Affiliate)" userId="97258808-7afd-451b-a707-8a569ee59dbc" providerId="ADAL" clId="{DD10C281-BA8E-47B1-B2F4-410E0501631E}" dt="2024-12-11T23:00:03.382" v="5083" actId="20577"/>
          <ac:spMkLst>
            <pc:docMk/>
            <pc:sldMk cId="1450883947" sldId="299"/>
            <ac:spMk id="13" creationId="{1EFE9161-B3C3-D182-38A4-43DBFB5A169A}"/>
          </ac:spMkLst>
        </pc:spChg>
        <pc:spChg chg="add mod">
          <ac:chgData name="Sanjurjo Barrio, Alicia (349B-Affiliate)" userId="97258808-7afd-451b-a707-8a569ee59dbc" providerId="ADAL" clId="{DD10C281-BA8E-47B1-B2F4-410E0501631E}" dt="2024-12-11T22:57:42.976" v="5049" actId="1076"/>
          <ac:spMkLst>
            <pc:docMk/>
            <pc:sldMk cId="1450883947" sldId="299"/>
            <ac:spMk id="15" creationId="{F6C6F547-F2DD-B366-6BF0-A0353DC2BB27}"/>
          </ac:spMkLst>
        </pc:spChg>
        <pc:picChg chg="del">
          <ac:chgData name="Sanjurjo Barrio, Alicia (349B-Affiliate)" userId="97258808-7afd-451b-a707-8a569ee59dbc" providerId="ADAL" clId="{DD10C281-BA8E-47B1-B2F4-410E0501631E}" dt="2024-12-11T22:47:21.406" v="4789" actId="478"/>
          <ac:picMkLst>
            <pc:docMk/>
            <pc:sldMk cId="1450883947" sldId="299"/>
            <ac:picMk id="9" creationId="{3841D042-2E09-AF6E-088B-5FE5BE88DBE2}"/>
          </ac:picMkLst>
        </pc:picChg>
      </pc:sldChg>
    </pc:docChg>
  </pc:docChgLst>
  <pc:docChgLst>
    <pc:chgData name="Sanjurjo Barrio, Alicia (349B-Affiliate)" userId="97258808-7afd-451b-a707-8a569ee59dbc" providerId="ADAL" clId="{7CFA5C32-15E6-4B27-B895-BE1CA809EE41}"/>
    <pc:docChg chg="undo custSel addSld delSld modSld sldOrd">
      <pc:chgData name="Sanjurjo Barrio, Alicia (349B-Affiliate)" userId="97258808-7afd-451b-a707-8a569ee59dbc" providerId="ADAL" clId="{7CFA5C32-15E6-4B27-B895-BE1CA809EE41}" dt="2024-12-08T21:10:46.802" v="4356" actId="478"/>
      <pc:docMkLst>
        <pc:docMk/>
      </pc:docMkLst>
      <pc:sldChg chg="modSp mod">
        <pc:chgData name="Sanjurjo Barrio, Alicia (349B-Affiliate)" userId="97258808-7afd-451b-a707-8a569ee59dbc" providerId="ADAL" clId="{7CFA5C32-15E6-4B27-B895-BE1CA809EE41}" dt="2024-12-05T19:05:56.267" v="125" actId="20577"/>
        <pc:sldMkLst>
          <pc:docMk/>
          <pc:sldMk cId="1301117103" sldId="257"/>
        </pc:sldMkLst>
        <pc:spChg chg="mod">
          <ac:chgData name="Sanjurjo Barrio, Alicia (349B-Affiliate)" userId="97258808-7afd-451b-a707-8a569ee59dbc" providerId="ADAL" clId="{7CFA5C32-15E6-4B27-B895-BE1CA809EE41}" dt="2024-12-05T19:05:02.916" v="14" actId="20577"/>
          <ac:spMkLst>
            <pc:docMk/>
            <pc:sldMk cId="1301117103" sldId="257"/>
            <ac:spMk id="2" creationId="{2C4F746A-6AB4-7796-B064-C46CBEC15259}"/>
          </ac:spMkLst>
        </pc:spChg>
        <pc:spChg chg="mod">
          <ac:chgData name="Sanjurjo Barrio, Alicia (349B-Affiliate)" userId="97258808-7afd-451b-a707-8a569ee59dbc" providerId="ADAL" clId="{7CFA5C32-15E6-4B27-B895-BE1CA809EE41}" dt="2024-12-05T19:05:56.267" v="125" actId="20577"/>
          <ac:spMkLst>
            <pc:docMk/>
            <pc:sldMk cId="1301117103" sldId="257"/>
            <ac:spMk id="3" creationId="{2B571E81-BFC0-A108-3EE4-2183025540FD}"/>
          </ac:spMkLst>
        </pc:spChg>
        <pc:spChg chg="mod">
          <ac:chgData name="Sanjurjo Barrio, Alicia (349B-Affiliate)" userId="97258808-7afd-451b-a707-8a569ee59dbc" providerId="ADAL" clId="{7CFA5C32-15E6-4B27-B895-BE1CA809EE41}" dt="2024-12-05T19:05:44.869" v="109" actId="20577"/>
          <ac:spMkLst>
            <pc:docMk/>
            <pc:sldMk cId="1301117103" sldId="257"/>
            <ac:spMk id="5" creationId="{933CDEDD-0AD5-3176-AD1F-20D9280387F5}"/>
          </ac:spMkLst>
        </pc:spChg>
      </pc:sldChg>
      <pc:sldChg chg="del">
        <pc:chgData name="Sanjurjo Barrio, Alicia (349B-Affiliate)" userId="97258808-7afd-451b-a707-8a569ee59dbc" providerId="ADAL" clId="{7CFA5C32-15E6-4B27-B895-BE1CA809EE41}" dt="2024-12-05T19:06:51.867" v="133" actId="2696"/>
        <pc:sldMkLst>
          <pc:docMk/>
          <pc:sldMk cId="2395259401" sldId="258"/>
        </pc:sldMkLst>
      </pc:sldChg>
      <pc:sldChg chg="ord">
        <pc:chgData name="Sanjurjo Barrio, Alicia (349B-Affiliate)" userId="97258808-7afd-451b-a707-8a569ee59dbc" providerId="ADAL" clId="{7CFA5C32-15E6-4B27-B895-BE1CA809EE41}" dt="2024-12-05T19:08:02.775" v="150"/>
        <pc:sldMkLst>
          <pc:docMk/>
          <pc:sldMk cId="1124948956" sldId="264"/>
        </pc:sldMkLst>
      </pc:sldChg>
      <pc:sldChg chg="ord">
        <pc:chgData name="Sanjurjo Barrio, Alicia (349B-Affiliate)" userId="97258808-7afd-451b-a707-8a569ee59dbc" providerId="ADAL" clId="{7CFA5C32-15E6-4B27-B895-BE1CA809EE41}" dt="2024-12-06T22:18:47.319" v="4038"/>
        <pc:sldMkLst>
          <pc:docMk/>
          <pc:sldMk cId="3469335780" sldId="265"/>
        </pc:sldMkLst>
      </pc:sldChg>
      <pc:sldChg chg="addSp delSp modSp mod ord">
        <pc:chgData name="Sanjurjo Barrio, Alicia (349B-Affiliate)" userId="97258808-7afd-451b-a707-8a569ee59dbc" providerId="ADAL" clId="{7CFA5C32-15E6-4B27-B895-BE1CA809EE41}" dt="2024-12-05T22:39:54.321" v="1189" actId="478"/>
        <pc:sldMkLst>
          <pc:docMk/>
          <pc:sldMk cId="2146347292" sldId="269"/>
        </pc:sldMkLst>
        <pc:spChg chg="add del mod">
          <ac:chgData name="Sanjurjo Barrio, Alicia (349B-Affiliate)" userId="97258808-7afd-451b-a707-8a569ee59dbc" providerId="ADAL" clId="{7CFA5C32-15E6-4B27-B895-BE1CA809EE41}" dt="2024-12-05T22:39:54.321" v="1189" actId="478"/>
          <ac:spMkLst>
            <pc:docMk/>
            <pc:sldMk cId="2146347292" sldId="269"/>
            <ac:spMk id="7" creationId="{3D5E6AE3-8728-7384-B775-5DAA758A8D52}"/>
          </ac:spMkLst>
        </pc:spChg>
        <pc:spChg chg="mod">
          <ac:chgData name="Sanjurjo Barrio, Alicia (349B-Affiliate)" userId="97258808-7afd-451b-a707-8a569ee59dbc" providerId="ADAL" clId="{7CFA5C32-15E6-4B27-B895-BE1CA809EE41}" dt="2024-12-05T19:06:45.347" v="132" actId="20577"/>
          <ac:spMkLst>
            <pc:docMk/>
            <pc:sldMk cId="2146347292" sldId="269"/>
            <ac:spMk id="10" creationId="{BFA687A0-F2A1-C81E-5125-62BE1007152A}"/>
          </ac:spMkLst>
        </pc:spChg>
      </pc:sldChg>
      <pc:sldChg chg="ord">
        <pc:chgData name="Sanjurjo Barrio, Alicia (349B-Affiliate)" userId="97258808-7afd-451b-a707-8a569ee59dbc" providerId="ADAL" clId="{7CFA5C32-15E6-4B27-B895-BE1CA809EE41}" dt="2024-12-05T20:37:07.239" v="957"/>
        <pc:sldMkLst>
          <pc:docMk/>
          <pc:sldMk cId="4156065764" sldId="272"/>
        </pc:sldMkLst>
      </pc:sldChg>
      <pc:sldChg chg="ord">
        <pc:chgData name="Sanjurjo Barrio, Alicia (349B-Affiliate)" userId="97258808-7afd-451b-a707-8a569ee59dbc" providerId="ADAL" clId="{7CFA5C32-15E6-4B27-B895-BE1CA809EE41}" dt="2024-12-05T20:37:12.106" v="959"/>
        <pc:sldMkLst>
          <pc:docMk/>
          <pc:sldMk cId="3074970625" sldId="274"/>
        </pc:sldMkLst>
      </pc:sldChg>
      <pc:sldChg chg="addSp delSp modSp mod">
        <pc:chgData name="Sanjurjo Barrio, Alicia (349B-Affiliate)" userId="97258808-7afd-451b-a707-8a569ee59dbc" providerId="ADAL" clId="{7CFA5C32-15E6-4B27-B895-BE1CA809EE41}" dt="2024-12-05T22:39:48.792" v="1188" actId="478"/>
        <pc:sldMkLst>
          <pc:docMk/>
          <pc:sldMk cId="1632519118" sldId="275"/>
        </pc:sldMkLst>
        <pc:spChg chg="add del mod">
          <ac:chgData name="Sanjurjo Barrio, Alicia (349B-Affiliate)" userId="97258808-7afd-451b-a707-8a569ee59dbc" providerId="ADAL" clId="{7CFA5C32-15E6-4B27-B895-BE1CA809EE41}" dt="2024-12-05T22:39:48.792" v="1188" actId="478"/>
          <ac:spMkLst>
            <pc:docMk/>
            <pc:sldMk cId="1632519118" sldId="275"/>
            <ac:spMk id="3" creationId="{BE075618-26C7-CD52-1446-D49080331505}"/>
          </ac:spMkLst>
        </pc:spChg>
      </pc:sldChg>
      <pc:sldChg chg="ord">
        <pc:chgData name="Sanjurjo Barrio, Alicia (349B-Affiliate)" userId="97258808-7afd-451b-a707-8a569ee59dbc" providerId="ADAL" clId="{7CFA5C32-15E6-4B27-B895-BE1CA809EE41}" dt="2024-12-05T19:08:01.428" v="148"/>
        <pc:sldMkLst>
          <pc:docMk/>
          <pc:sldMk cId="1867910072" sldId="276"/>
        </pc:sldMkLst>
      </pc:sldChg>
      <pc:sldChg chg="ord">
        <pc:chgData name="Sanjurjo Barrio, Alicia (349B-Affiliate)" userId="97258808-7afd-451b-a707-8a569ee59dbc" providerId="ADAL" clId="{7CFA5C32-15E6-4B27-B895-BE1CA809EE41}" dt="2024-12-05T20:37:29.702" v="961"/>
        <pc:sldMkLst>
          <pc:docMk/>
          <pc:sldMk cId="2789452304" sldId="278"/>
        </pc:sldMkLst>
      </pc:sldChg>
      <pc:sldChg chg="del">
        <pc:chgData name="Sanjurjo Barrio, Alicia (349B-Affiliate)" userId="97258808-7afd-451b-a707-8a569ee59dbc" providerId="ADAL" clId="{7CFA5C32-15E6-4B27-B895-BE1CA809EE41}" dt="2024-12-05T19:07:48.597" v="142" actId="2696"/>
        <pc:sldMkLst>
          <pc:docMk/>
          <pc:sldMk cId="3852962971" sldId="279"/>
        </pc:sldMkLst>
      </pc:sldChg>
      <pc:sldChg chg="del">
        <pc:chgData name="Sanjurjo Barrio, Alicia (349B-Affiliate)" userId="97258808-7afd-451b-a707-8a569ee59dbc" providerId="ADAL" clId="{7CFA5C32-15E6-4B27-B895-BE1CA809EE41}" dt="2024-12-05T19:07:02.655" v="136" actId="2696"/>
        <pc:sldMkLst>
          <pc:docMk/>
          <pc:sldMk cId="3676945368" sldId="280"/>
        </pc:sldMkLst>
      </pc:sldChg>
      <pc:sldChg chg="del">
        <pc:chgData name="Sanjurjo Barrio, Alicia (349B-Affiliate)" userId="97258808-7afd-451b-a707-8a569ee59dbc" providerId="ADAL" clId="{7CFA5C32-15E6-4B27-B895-BE1CA809EE41}" dt="2024-12-05T19:07:17.989" v="139" actId="2696"/>
        <pc:sldMkLst>
          <pc:docMk/>
          <pc:sldMk cId="2986619785" sldId="281"/>
        </pc:sldMkLst>
      </pc:sldChg>
      <pc:sldChg chg="del">
        <pc:chgData name="Sanjurjo Barrio, Alicia (349B-Affiliate)" userId="97258808-7afd-451b-a707-8a569ee59dbc" providerId="ADAL" clId="{7CFA5C32-15E6-4B27-B895-BE1CA809EE41}" dt="2024-12-05T19:08:08.445" v="151" actId="2696"/>
        <pc:sldMkLst>
          <pc:docMk/>
          <pc:sldMk cId="78437125" sldId="282"/>
        </pc:sldMkLst>
      </pc:sldChg>
      <pc:sldChg chg="del">
        <pc:chgData name="Sanjurjo Barrio, Alicia (349B-Affiliate)" userId="97258808-7afd-451b-a707-8a569ee59dbc" providerId="ADAL" clId="{7CFA5C32-15E6-4B27-B895-BE1CA809EE41}" dt="2024-12-05T19:08:15.527" v="152" actId="2696"/>
        <pc:sldMkLst>
          <pc:docMk/>
          <pc:sldMk cId="1193685131" sldId="284"/>
        </pc:sldMkLst>
      </pc:sldChg>
      <pc:sldChg chg="delSp modSp add mod ord">
        <pc:chgData name="Sanjurjo Barrio, Alicia (349B-Affiliate)" userId="97258808-7afd-451b-a707-8a569ee59dbc" providerId="ADAL" clId="{7CFA5C32-15E6-4B27-B895-BE1CA809EE41}" dt="2024-12-05T20:09:54.242" v="633"/>
        <pc:sldMkLst>
          <pc:docMk/>
          <pc:sldMk cId="1571839387" sldId="284"/>
        </pc:sldMkLst>
        <pc:spChg chg="mod">
          <ac:chgData name="Sanjurjo Barrio, Alicia (349B-Affiliate)" userId="97258808-7afd-451b-a707-8a569ee59dbc" providerId="ADAL" clId="{7CFA5C32-15E6-4B27-B895-BE1CA809EE41}" dt="2024-12-05T19:08:44.418" v="164" actId="20577"/>
          <ac:spMkLst>
            <pc:docMk/>
            <pc:sldMk cId="1571839387" sldId="284"/>
            <ac:spMk id="2" creationId="{A2352344-CEB6-020A-515D-BBB5B604CBE1}"/>
          </ac:spMkLst>
        </pc:spChg>
        <pc:spChg chg="mod">
          <ac:chgData name="Sanjurjo Barrio, Alicia (349B-Affiliate)" userId="97258808-7afd-451b-a707-8a569ee59dbc" providerId="ADAL" clId="{7CFA5C32-15E6-4B27-B895-BE1CA809EE41}" dt="2024-12-05T19:14:43.689" v="630" actId="20577"/>
          <ac:spMkLst>
            <pc:docMk/>
            <pc:sldMk cId="1571839387" sldId="284"/>
            <ac:spMk id="5" creationId="{38D1ECC9-3ECA-B9E8-308C-A5B8BD61B9CA}"/>
          </ac:spMkLst>
        </pc:spChg>
        <pc:spChg chg="del">
          <ac:chgData name="Sanjurjo Barrio, Alicia (349B-Affiliate)" userId="97258808-7afd-451b-a707-8a569ee59dbc" providerId="ADAL" clId="{7CFA5C32-15E6-4B27-B895-BE1CA809EE41}" dt="2024-12-05T19:14:47.166" v="631" actId="478"/>
          <ac:spMkLst>
            <pc:docMk/>
            <pc:sldMk cId="1571839387" sldId="284"/>
            <ac:spMk id="14" creationId="{98C0C8B6-1F82-364B-4965-047EDE47B661}"/>
          </ac:spMkLst>
        </pc:spChg>
        <pc:picChg chg="del">
          <ac:chgData name="Sanjurjo Barrio, Alicia (349B-Affiliate)" userId="97258808-7afd-451b-a707-8a569ee59dbc" providerId="ADAL" clId="{7CFA5C32-15E6-4B27-B895-BE1CA809EE41}" dt="2024-12-05T19:09:04.377" v="165" actId="478"/>
          <ac:picMkLst>
            <pc:docMk/>
            <pc:sldMk cId="1571839387" sldId="284"/>
            <ac:picMk id="11" creationId="{79314492-8D6F-BF14-DE03-AC7761517F9C}"/>
          </ac:picMkLst>
        </pc:picChg>
        <pc:picChg chg="del">
          <ac:chgData name="Sanjurjo Barrio, Alicia (349B-Affiliate)" userId="97258808-7afd-451b-a707-8a569ee59dbc" providerId="ADAL" clId="{7CFA5C32-15E6-4B27-B895-BE1CA809EE41}" dt="2024-12-05T19:09:05.732" v="166" actId="478"/>
          <ac:picMkLst>
            <pc:docMk/>
            <pc:sldMk cId="1571839387" sldId="284"/>
            <ac:picMk id="12" creationId="{D5919100-76E8-2F4A-6D95-8659A5057C4F}"/>
          </ac:picMkLst>
        </pc:picChg>
      </pc:sldChg>
      <pc:sldChg chg="new del">
        <pc:chgData name="Sanjurjo Barrio, Alicia (349B-Affiliate)" userId="97258808-7afd-451b-a707-8a569ee59dbc" providerId="ADAL" clId="{7CFA5C32-15E6-4B27-B895-BE1CA809EE41}" dt="2024-12-05T19:08:27.766" v="154" actId="2696"/>
        <pc:sldMkLst>
          <pc:docMk/>
          <pc:sldMk cId="3853767529" sldId="284"/>
        </pc:sldMkLst>
      </pc:sldChg>
      <pc:sldChg chg="addSp delSp modSp add mod">
        <pc:chgData name="Sanjurjo Barrio, Alicia (349B-Affiliate)" userId="97258808-7afd-451b-a707-8a569ee59dbc" providerId="ADAL" clId="{7CFA5C32-15E6-4B27-B895-BE1CA809EE41}" dt="2024-12-06T22:15:34.523" v="3828" actId="20577"/>
        <pc:sldMkLst>
          <pc:docMk/>
          <pc:sldMk cId="857266585" sldId="285"/>
        </pc:sldMkLst>
        <pc:spChg chg="mod">
          <ac:chgData name="Sanjurjo Barrio, Alicia (349B-Affiliate)" userId="97258808-7afd-451b-a707-8a569ee59dbc" providerId="ADAL" clId="{7CFA5C32-15E6-4B27-B895-BE1CA809EE41}" dt="2024-12-06T22:14:14.426" v="3752" actId="20577"/>
          <ac:spMkLst>
            <pc:docMk/>
            <pc:sldMk cId="857266585" sldId="285"/>
            <ac:spMk id="2" creationId="{A2352344-CEB6-020A-515D-BBB5B604CBE1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15:24.139" v="3808" actId="1076"/>
          <ac:spMkLst>
            <pc:docMk/>
            <pc:sldMk cId="857266585" sldId="285"/>
            <ac:spMk id="3" creationId="{99C31FCA-8704-E1C8-1144-4E53EF62E722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15:34.523" v="3828" actId="20577"/>
          <ac:spMkLst>
            <pc:docMk/>
            <pc:sldMk cId="857266585" sldId="285"/>
            <ac:spMk id="5" creationId="{21FBAF94-EC05-B748-B2FB-167524D2A4B7}"/>
          </ac:spMkLst>
        </pc:spChg>
        <pc:spChg chg="del">
          <ac:chgData name="Sanjurjo Barrio, Alicia (349B-Affiliate)" userId="97258808-7afd-451b-a707-8a569ee59dbc" providerId="ADAL" clId="{7CFA5C32-15E6-4B27-B895-BE1CA809EE41}" dt="2024-12-05T20:10:18.227" v="663" actId="478"/>
          <ac:spMkLst>
            <pc:docMk/>
            <pc:sldMk cId="857266585" sldId="285"/>
            <ac:spMk id="5" creationId="{38D1ECC9-3ECA-B9E8-308C-A5B8BD61B9CA}"/>
          </ac:spMkLst>
        </pc:spChg>
        <pc:spChg chg="add del mod">
          <ac:chgData name="Sanjurjo Barrio, Alicia (349B-Affiliate)" userId="97258808-7afd-451b-a707-8a569ee59dbc" providerId="ADAL" clId="{7CFA5C32-15E6-4B27-B895-BE1CA809EE41}" dt="2024-12-05T20:15:16.758" v="686" actId="478"/>
          <ac:spMkLst>
            <pc:docMk/>
            <pc:sldMk cId="857266585" sldId="285"/>
            <ac:spMk id="8" creationId="{28EFC979-5E51-E2C5-5924-7B4668C7B0CE}"/>
          </ac:spMkLst>
        </pc:spChg>
        <pc:spChg chg="del">
          <ac:chgData name="Sanjurjo Barrio, Alicia (349B-Affiliate)" userId="97258808-7afd-451b-a707-8a569ee59dbc" providerId="ADAL" clId="{7CFA5C32-15E6-4B27-B895-BE1CA809EE41}" dt="2024-12-05T20:10:20.541" v="664" actId="478"/>
          <ac:spMkLst>
            <pc:docMk/>
            <pc:sldMk cId="857266585" sldId="285"/>
            <ac:spMk id="14" creationId="{98C0C8B6-1F82-364B-4965-047EDE47B661}"/>
          </ac:spMkLst>
        </pc:spChg>
        <pc:picChg chg="add mod">
          <ac:chgData name="Sanjurjo Barrio, Alicia (349B-Affiliate)" userId="97258808-7afd-451b-a707-8a569ee59dbc" providerId="ADAL" clId="{7CFA5C32-15E6-4B27-B895-BE1CA809EE41}" dt="2024-12-05T20:20:57.638" v="704" actId="1076"/>
          <ac:picMkLst>
            <pc:docMk/>
            <pc:sldMk cId="857266585" sldId="285"/>
            <ac:picMk id="7" creationId="{D33CB830-4DD7-6A67-724D-4EA5F72EE7D2}"/>
          </ac:picMkLst>
        </pc:picChg>
        <pc:picChg chg="add del mod">
          <ac:chgData name="Sanjurjo Barrio, Alicia (349B-Affiliate)" userId="97258808-7afd-451b-a707-8a569ee59dbc" providerId="ADAL" clId="{7CFA5C32-15E6-4B27-B895-BE1CA809EE41}" dt="2024-12-05T20:19:17.719" v="696" actId="478"/>
          <ac:picMkLst>
            <pc:docMk/>
            <pc:sldMk cId="857266585" sldId="285"/>
            <ac:picMk id="10" creationId="{D5F08D13-3144-D1C3-99D7-BB51A4905CB3}"/>
          </ac:picMkLst>
        </pc:picChg>
        <pc:picChg chg="del">
          <ac:chgData name="Sanjurjo Barrio, Alicia (349B-Affiliate)" userId="97258808-7afd-451b-a707-8a569ee59dbc" providerId="ADAL" clId="{7CFA5C32-15E6-4B27-B895-BE1CA809EE41}" dt="2024-12-05T20:10:25.046" v="665" actId="478"/>
          <ac:picMkLst>
            <pc:docMk/>
            <pc:sldMk cId="857266585" sldId="285"/>
            <ac:picMk id="11" creationId="{79314492-8D6F-BF14-DE03-AC7761517F9C}"/>
          </ac:picMkLst>
        </pc:picChg>
        <pc:picChg chg="del">
          <ac:chgData name="Sanjurjo Barrio, Alicia (349B-Affiliate)" userId="97258808-7afd-451b-a707-8a569ee59dbc" providerId="ADAL" clId="{7CFA5C32-15E6-4B27-B895-BE1CA809EE41}" dt="2024-12-05T20:10:25.046" v="665" actId="478"/>
          <ac:picMkLst>
            <pc:docMk/>
            <pc:sldMk cId="857266585" sldId="285"/>
            <ac:picMk id="12" creationId="{D5919100-76E8-2F4A-6D95-8659A5057C4F}"/>
          </ac:picMkLst>
        </pc:picChg>
        <pc:picChg chg="add mod">
          <ac:chgData name="Sanjurjo Barrio, Alicia (349B-Affiliate)" userId="97258808-7afd-451b-a707-8a569ee59dbc" providerId="ADAL" clId="{7CFA5C32-15E6-4B27-B895-BE1CA809EE41}" dt="2024-12-05T20:19:23.475" v="700" actId="1076"/>
          <ac:picMkLst>
            <pc:docMk/>
            <pc:sldMk cId="857266585" sldId="285"/>
            <ac:picMk id="15" creationId="{09596841-A529-1893-BCC6-142FCED9BC48}"/>
          </ac:picMkLst>
        </pc:picChg>
      </pc:sldChg>
      <pc:sldChg chg="del">
        <pc:chgData name="Sanjurjo Barrio, Alicia (349B-Affiliate)" userId="97258808-7afd-451b-a707-8a569ee59dbc" providerId="ADAL" clId="{7CFA5C32-15E6-4B27-B895-BE1CA809EE41}" dt="2024-12-05T19:07:40.766" v="140" actId="2696"/>
        <pc:sldMkLst>
          <pc:docMk/>
          <pc:sldMk cId="1999524918" sldId="285"/>
        </pc:sldMkLst>
      </pc:sldChg>
      <pc:sldChg chg="del">
        <pc:chgData name="Sanjurjo Barrio, Alicia (349B-Affiliate)" userId="97258808-7afd-451b-a707-8a569ee59dbc" providerId="ADAL" clId="{7CFA5C32-15E6-4B27-B895-BE1CA809EE41}" dt="2024-12-05T19:07:42.854" v="141" actId="2696"/>
        <pc:sldMkLst>
          <pc:docMk/>
          <pc:sldMk cId="546967478" sldId="286"/>
        </pc:sldMkLst>
      </pc:sldChg>
      <pc:sldChg chg="addSp delSp modSp add mod">
        <pc:chgData name="Sanjurjo Barrio, Alicia (349B-Affiliate)" userId="97258808-7afd-451b-a707-8a569ee59dbc" providerId="ADAL" clId="{7CFA5C32-15E6-4B27-B895-BE1CA809EE41}" dt="2024-12-08T21:10:46.802" v="4356" actId="478"/>
        <pc:sldMkLst>
          <pc:docMk/>
          <pc:sldMk cId="1806990035" sldId="286"/>
        </pc:sldMkLst>
        <pc:spChg chg="mod">
          <ac:chgData name="Sanjurjo Barrio, Alicia (349B-Affiliate)" userId="97258808-7afd-451b-a707-8a569ee59dbc" providerId="ADAL" clId="{7CFA5C32-15E6-4B27-B895-BE1CA809EE41}" dt="2024-12-05T20:34:26.061" v="720" actId="20577"/>
          <ac:spMkLst>
            <pc:docMk/>
            <pc:sldMk cId="1806990035" sldId="286"/>
            <ac:spMk id="2" creationId="{A2352344-CEB6-020A-515D-BBB5B604CBE1}"/>
          </ac:spMkLst>
        </pc:spChg>
        <pc:spChg chg="add mod">
          <ac:chgData name="Sanjurjo Barrio, Alicia (349B-Affiliate)" userId="97258808-7afd-451b-a707-8a569ee59dbc" providerId="ADAL" clId="{7CFA5C32-15E6-4B27-B895-BE1CA809EE41}" dt="2024-12-08T21:10:26.853" v="4352" actId="20577"/>
          <ac:spMkLst>
            <pc:docMk/>
            <pc:sldMk cId="1806990035" sldId="286"/>
            <ac:spMk id="3" creationId="{5507ED1D-5B40-4DAD-C5D8-B39CC34EE814}"/>
          </ac:spMkLst>
        </pc:spChg>
        <pc:picChg chg="add mod">
          <ac:chgData name="Sanjurjo Barrio, Alicia (349B-Affiliate)" userId="97258808-7afd-451b-a707-8a569ee59dbc" providerId="ADAL" clId="{7CFA5C32-15E6-4B27-B895-BE1CA809EE41}" dt="2024-12-08T21:10:46.250" v="4355" actId="1076"/>
          <ac:picMkLst>
            <pc:docMk/>
            <pc:sldMk cId="1806990035" sldId="286"/>
            <ac:picMk id="7" creationId="{4EC45912-2D8C-D8E6-1EC6-8D2580110FFA}"/>
          </ac:picMkLst>
        </pc:picChg>
        <pc:picChg chg="del">
          <ac:chgData name="Sanjurjo Barrio, Alicia (349B-Affiliate)" userId="97258808-7afd-451b-a707-8a569ee59dbc" providerId="ADAL" clId="{7CFA5C32-15E6-4B27-B895-BE1CA809EE41}" dt="2024-12-05T20:34:28.605" v="721" actId="478"/>
          <ac:picMkLst>
            <pc:docMk/>
            <pc:sldMk cId="1806990035" sldId="286"/>
            <ac:picMk id="7" creationId="{D33CB830-4DD7-6A67-724D-4EA5F72EE7D2}"/>
          </ac:picMkLst>
        </pc:picChg>
        <pc:picChg chg="add del mod">
          <ac:chgData name="Sanjurjo Barrio, Alicia (349B-Affiliate)" userId="97258808-7afd-451b-a707-8a569ee59dbc" providerId="ADAL" clId="{7CFA5C32-15E6-4B27-B895-BE1CA809EE41}" dt="2024-12-08T21:10:46.802" v="4356" actId="478"/>
          <ac:picMkLst>
            <pc:docMk/>
            <pc:sldMk cId="1806990035" sldId="286"/>
            <ac:picMk id="8" creationId="{038C8646-9A0B-7282-F2E8-CE9B878CD79B}"/>
          </ac:picMkLst>
        </pc:picChg>
        <pc:picChg chg="del">
          <ac:chgData name="Sanjurjo Barrio, Alicia (349B-Affiliate)" userId="97258808-7afd-451b-a707-8a569ee59dbc" providerId="ADAL" clId="{7CFA5C32-15E6-4B27-B895-BE1CA809EE41}" dt="2024-12-05T20:34:30.139" v="722" actId="478"/>
          <ac:picMkLst>
            <pc:docMk/>
            <pc:sldMk cId="1806990035" sldId="286"/>
            <ac:picMk id="15" creationId="{09596841-A529-1893-BCC6-142FCED9BC48}"/>
          </ac:picMkLst>
        </pc:picChg>
      </pc:sldChg>
      <pc:sldChg chg="addSp delSp modSp add mod ord">
        <pc:chgData name="Sanjurjo Barrio, Alicia (349B-Affiliate)" userId="97258808-7afd-451b-a707-8a569ee59dbc" providerId="ADAL" clId="{7CFA5C32-15E6-4B27-B895-BE1CA809EE41}" dt="2024-12-06T22:18:53.819" v="4040"/>
        <pc:sldMkLst>
          <pc:docMk/>
          <pc:sldMk cId="1056442133" sldId="287"/>
        </pc:sldMkLst>
        <pc:spChg chg="mod">
          <ac:chgData name="Sanjurjo Barrio, Alicia (349B-Affiliate)" userId="97258808-7afd-451b-a707-8a569ee59dbc" providerId="ADAL" clId="{7CFA5C32-15E6-4B27-B895-BE1CA809EE41}" dt="2024-12-05T20:34:53.364" v="731" actId="20577"/>
          <ac:spMkLst>
            <pc:docMk/>
            <pc:sldMk cId="1056442133" sldId="287"/>
            <ac:spMk id="2" creationId="{A2352344-CEB6-020A-515D-BBB5B604CBE1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18:20.507" v="4036" actId="113"/>
          <ac:spMkLst>
            <pc:docMk/>
            <pc:sldMk cId="1056442133" sldId="287"/>
            <ac:spMk id="3" creationId="{1B133DDC-914F-3C69-9300-3E894691CFEB}"/>
          </ac:spMkLst>
        </pc:spChg>
        <pc:picChg chg="del">
          <ac:chgData name="Sanjurjo Barrio, Alicia (349B-Affiliate)" userId="97258808-7afd-451b-a707-8a569ee59dbc" providerId="ADAL" clId="{7CFA5C32-15E6-4B27-B895-BE1CA809EE41}" dt="2024-12-05T20:34:55.511" v="732" actId="478"/>
          <ac:picMkLst>
            <pc:docMk/>
            <pc:sldMk cId="1056442133" sldId="287"/>
            <ac:picMk id="7" creationId="{D33CB830-4DD7-6A67-724D-4EA5F72EE7D2}"/>
          </ac:picMkLst>
        </pc:picChg>
        <pc:picChg chg="del">
          <ac:chgData name="Sanjurjo Barrio, Alicia (349B-Affiliate)" userId="97258808-7afd-451b-a707-8a569ee59dbc" providerId="ADAL" clId="{7CFA5C32-15E6-4B27-B895-BE1CA809EE41}" dt="2024-12-05T20:34:57.293" v="733" actId="478"/>
          <ac:picMkLst>
            <pc:docMk/>
            <pc:sldMk cId="1056442133" sldId="287"/>
            <ac:picMk id="15" creationId="{09596841-A529-1893-BCC6-142FCED9BC48}"/>
          </ac:picMkLst>
        </pc:picChg>
      </pc:sldChg>
      <pc:sldChg chg="addSp modSp add mod ord">
        <pc:chgData name="Sanjurjo Barrio, Alicia (349B-Affiliate)" userId="97258808-7afd-451b-a707-8a569ee59dbc" providerId="ADAL" clId="{7CFA5C32-15E6-4B27-B895-BE1CA809EE41}" dt="2024-12-06T22:19:48.492" v="4046" actId="20577"/>
        <pc:sldMkLst>
          <pc:docMk/>
          <pc:sldMk cId="3356436387" sldId="288"/>
        </pc:sldMkLst>
        <pc:spChg chg="mod">
          <ac:chgData name="Sanjurjo Barrio, Alicia (349B-Affiliate)" userId="97258808-7afd-451b-a707-8a569ee59dbc" providerId="ADAL" clId="{7CFA5C32-15E6-4B27-B895-BE1CA809EE41}" dt="2024-12-06T22:19:48.492" v="4046" actId="20577"/>
          <ac:spMkLst>
            <pc:docMk/>
            <pc:sldMk cId="3356436387" sldId="288"/>
            <ac:spMk id="2" creationId="{A2352344-CEB6-020A-515D-BBB5B604CBE1}"/>
          </ac:spMkLst>
        </pc:spChg>
        <pc:spChg chg="mod">
          <ac:chgData name="Sanjurjo Barrio, Alicia (349B-Affiliate)" userId="97258808-7afd-451b-a707-8a569ee59dbc" providerId="ADAL" clId="{7CFA5C32-15E6-4B27-B895-BE1CA809EE41}" dt="2024-12-06T22:14:30.255" v="3753" actId="255"/>
          <ac:spMkLst>
            <pc:docMk/>
            <pc:sldMk cId="3356436387" sldId="288"/>
            <ac:spMk id="3" creationId="{5507ED1D-5B40-4DAD-C5D8-B39CC34EE814}"/>
          </ac:spMkLst>
        </pc:spChg>
        <pc:spChg chg="add mod">
          <ac:chgData name="Sanjurjo Barrio, Alicia (349B-Affiliate)" userId="97258808-7afd-451b-a707-8a569ee59dbc" providerId="ADAL" clId="{7CFA5C32-15E6-4B27-B895-BE1CA809EE41}" dt="2024-12-05T22:24:58.659" v="1173" actId="1076"/>
          <ac:spMkLst>
            <pc:docMk/>
            <pc:sldMk cId="3356436387" sldId="288"/>
            <ac:spMk id="8" creationId="{F965D48D-2865-D925-7512-F5AFFD3432D6}"/>
          </ac:spMkLst>
        </pc:spChg>
        <pc:spChg chg="add mod">
          <ac:chgData name="Sanjurjo Barrio, Alicia (349B-Affiliate)" userId="97258808-7afd-451b-a707-8a569ee59dbc" providerId="ADAL" clId="{7CFA5C32-15E6-4B27-B895-BE1CA809EE41}" dt="2024-12-05T22:25:15.933" v="1185" actId="20577"/>
          <ac:spMkLst>
            <pc:docMk/>
            <pc:sldMk cId="3356436387" sldId="288"/>
            <ac:spMk id="9" creationId="{76A15325-D44F-1C24-A4C2-50B1AB301D66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13:07.727" v="3729" actId="1076"/>
          <ac:spMkLst>
            <pc:docMk/>
            <pc:sldMk cId="3356436387" sldId="288"/>
            <ac:spMk id="10" creationId="{229FC020-C8CC-4935-D9E4-CDB837A8E0A1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13:26.805" v="3741" actId="20577"/>
          <ac:spMkLst>
            <pc:docMk/>
            <pc:sldMk cId="3356436387" sldId="288"/>
            <ac:spMk id="11" creationId="{20A08BB4-314B-0138-FAA4-74A3D44E56F6}"/>
          </ac:spMkLst>
        </pc:spChg>
        <pc:picChg chg="add mod">
          <ac:chgData name="Sanjurjo Barrio, Alicia (349B-Affiliate)" userId="97258808-7afd-451b-a707-8a569ee59dbc" providerId="ADAL" clId="{7CFA5C32-15E6-4B27-B895-BE1CA809EE41}" dt="2024-12-05T22:24:04.147" v="1107" actId="1076"/>
          <ac:picMkLst>
            <pc:docMk/>
            <pc:sldMk cId="3356436387" sldId="288"/>
            <ac:picMk id="5" creationId="{B1BF14A0-63DD-DF51-BAAF-BE664888367A}"/>
          </ac:picMkLst>
        </pc:picChg>
        <pc:picChg chg="add mod">
          <ac:chgData name="Sanjurjo Barrio, Alicia (349B-Affiliate)" userId="97258808-7afd-451b-a707-8a569ee59dbc" providerId="ADAL" clId="{7CFA5C32-15E6-4B27-B895-BE1CA809EE41}" dt="2024-12-05T22:24:01.510" v="1106" actId="1076"/>
          <ac:picMkLst>
            <pc:docMk/>
            <pc:sldMk cId="3356436387" sldId="288"/>
            <ac:picMk id="7" creationId="{2414DEC7-9ECF-8B7F-6255-25FC9D075839}"/>
          </ac:picMkLst>
        </pc:picChg>
      </pc:sldChg>
      <pc:sldChg chg="delSp modSp add mod">
        <pc:chgData name="Sanjurjo Barrio, Alicia (349B-Affiliate)" userId="97258808-7afd-451b-a707-8a569ee59dbc" providerId="ADAL" clId="{7CFA5C32-15E6-4B27-B895-BE1CA809EE41}" dt="2024-12-06T22:21:54.283" v="4068" actId="255"/>
        <pc:sldMkLst>
          <pc:docMk/>
          <pc:sldMk cId="192499634" sldId="289"/>
        </pc:sldMkLst>
        <pc:spChg chg="mod">
          <ac:chgData name="Sanjurjo Barrio, Alicia (349B-Affiliate)" userId="97258808-7afd-451b-a707-8a569ee59dbc" providerId="ADAL" clId="{7CFA5C32-15E6-4B27-B895-BE1CA809EE41}" dt="2024-12-05T23:01:15.909" v="1237" actId="20577"/>
          <ac:spMkLst>
            <pc:docMk/>
            <pc:sldMk cId="192499634" sldId="289"/>
            <ac:spMk id="2" creationId="{A2352344-CEB6-020A-515D-BBB5B604CBE1}"/>
          </ac:spMkLst>
        </pc:spChg>
        <pc:spChg chg="mod">
          <ac:chgData name="Sanjurjo Barrio, Alicia (349B-Affiliate)" userId="97258808-7afd-451b-a707-8a569ee59dbc" providerId="ADAL" clId="{7CFA5C32-15E6-4B27-B895-BE1CA809EE41}" dt="2024-12-06T22:21:54.283" v="4068" actId="255"/>
          <ac:spMkLst>
            <pc:docMk/>
            <pc:sldMk cId="192499634" sldId="289"/>
            <ac:spMk id="3" creationId="{5507ED1D-5B40-4DAD-C5D8-B39CC34EE814}"/>
          </ac:spMkLst>
        </pc:spChg>
        <pc:spChg chg="del">
          <ac:chgData name="Sanjurjo Barrio, Alicia (349B-Affiliate)" userId="97258808-7afd-451b-a707-8a569ee59dbc" providerId="ADAL" clId="{7CFA5C32-15E6-4B27-B895-BE1CA809EE41}" dt="2024-12-05T23:02:31.470" v="1454" actId="478"/>
          <ac:spMkLst>
            <pc:docMk/>
            <pc:sldMk cId="192499634" sldId="289"/>
            <ac:spMk id="8" creationId="{F965D48D-2865-D925-7512-F5AFFD3432D6}"/>
          </ac:spMkLst>
        </pc:spChg>
        <pc:spChg chg="del mod">
          <ac:chgData name="Sanjurjo Barrio, Alicia (349B-Affiliate)" userId="97258808-7afd-451b-a707-8a569ee59dbc" providerId="ADAL" clId="{7CFA5C32-15E6-4B27-B895-BE1CA809EE41}" dt="2024-12-05T23:02:37.420" v="1456" actId="478"/>
          <ac:spMkLst>
            <pc:docMk/>
            <pc:sldMk cId="192499634" sldId="289"/>
            <ac:spMk id="9" creationId="{76A15325-D44F-1C24-A4C2-50B1AB301D66}"/>
          </ac:spMkLst>
        </pc:spChg>
        <pc:picChg chg="del">
          <ac:chgData name="Sanjurjo Barrio, Alicia (349B-Affiliate)" userId="97258808-7afd-451b-a707-8a569ee59dbc" providerId="ADAL" clId="{7CFA5C32-15E6-4B27-B895-BE1CA809EE41}" dt="2024-12-05T23:02:29.081" v="1453" actId="478"/>
          <ac:picMkLst>
            <pc:docMk/>
            <pc:sldMk cId="192499634" sldId="289"/>
            <ac:picMk id="5" creationId="{B1BF14A0-63DD-DF51-BAAF-BE664888367A}"/>
          </ac:picMkLst>
        </pc:picChg>
        <pc:picChg chg="del">
          <ac:chgData name="Sanjurjo Barrio, Alicia (349B-Affiliate)" userId="97258808-7afd-451b-a707-8a569ee59dbc" providerId="ADAL" clId="{7CFA5C32-15E6-4B27-B895-BE1CA809EE41}" dt="2024-12-05T23:02:39.343" v="1457" actId="478"/>
          <ac:picMkLst>
            <pc:docMk/>
            <pc:sldMk cId="192499634" sldId="289"/>
            <ac:picMk id="7" creationId="{2414DEC7-9ECF-8B7F-6255-25FC9D075839}"/>
          </ac:picMkLst>
        </pc:picChg>
      </pc:sldChg>
      <pc:sldChg chg="addSp delSp modSp add mod">
        <pc:chgData name="Sanjurjo Barrio, Alicia (349B-Affiliate)" userId="97258808-7afd-451b-a707-8a569ee59dbc" providerId="ADAL" clId="{7CFA5C32-15E6-4B27-B895-BE1CA809EE41}" dt="2024-12-06T23:30:41.107" v="4335" actId="1076"/>
        <pc:sldMkLst>
          <pc:docMk/>
          <pc:sldMk cId="89222198" sldId="290"/>
        </pc:sldMkLst>
        <pc:spChg chg="mod">
          <ac:chgData name="Sanjurjo Barrio, Alicia (349B-Affiliate)" userId="97258808-7afd-451b-a707-8a569ee59dbc" providerId="ADAL" clId="{7CFA5C32-15E6-4B27-B895-BE1CA809EE41}" dt="2024-12-06T22:19:55.222" v="4052" actId="20577"/>
          <ac:spMkLst>
            <pc:docMk/>
            <pc:sldMk cId="89222198" sldId="290"/>
            <ac:spMk id="2" creationId="{A2352344-CEB6-020A-515D-BBB5B604CBE1}"/>
          </ac:spMkLst>
        </pc:spChg>
        <pc:spChg chg="mod">
          <ac:chgData name="Sanjurjo Barrio, Alicia (349B-Affiliate)" userId="97258808-7afd-451b-a707-8a569ee59dbc" providerId="ADAL" clId="{7CFA5C32-15E6-4B27-B895-BE1CA809EE41}" dt="2024-12-06T23:29:13.992" v="4327" actId="14100"/>
          <ac:spMkLst>
            <pc:docMk/>
            <pc:sldMk cId="89222198" sldId="290"/>
            <ac:spMk id="3" creationId="{5507ED1D-5B40-4DAD-C5D8-B39CC34EE814}"/>
          </ac:spMkLst>
        </pc:spChg>
        <pc:spChg chg="add del mod">
          <ac:chgData name="Sanjurjo Barrio, Alicia (349B-Affiliate)" userId="97258808-7afd-451b-a707-8a569ee59dbc" providerId="ADAL" clId="{7CFA5C32-15E6-4B27-B895-BE1CA809EE41}" dt="2024-12-06T21:57:39.141" v="3349" actId="478"/>
          <ac:spMkLst>
            <pc:docMk/>
            <pc:sldMk cId="89222198" sldId="290"/>
            <ac:spMk id="5" creationId="{757FF77B-5E69-636B-5B96-B0EC95B89C7E}"/>
          </ac:spMkLst>
        </pc:spChg>
        <pc:spChg chg="add mod">
          <ac:chgData name="Sanjurjo Barrio, Alicia (349B-Affiliate)" userId="97258808-7afd-451b-a707-8a569ee59dbc" providerId="ADAL" clId="{7CFA5C32-15E6-4B27-B895-BE1CA809EE41}" dt="2024-12-06T23:30:26.031" v="4334" actId="113"/>
          <ac:spMkLst>
            <pc:docMk/>
            <pc:sldMk cId="89222198" sldId="290"/>
            <ac:spMk id="9" creationId="{D83A8384-930E-0A49-2DDE-F3E7FA39CADA}"/>
          </ac:spMkLst>
        </pc:spChg>
        <pc:spChg chg="add del mod">
          <ac:chgData name="Sanjurjo Barrio, Alicia (349B-Affiliate)" userId="97258808-7afd-451b-a707-8a569ee59dbc" providerId="ADAL" clId="{7CFA5C32-15E6-4B27-B895-BE1CA809EE41}" dt="2024-12-06T22:10:13.533" v="3686" actId="478"/>
          <ac:spMkLst>
            <pc:docMk/>
            <pc:sldMk cId="89222198" sldId="290"/>
            <ac:spMk id="10" creationId="{A9B906AF-E82E-7C64-92A0-970107EBE7C1}"/>
          </ac:spMkLst>
        </pc:spChg>
        <pc:spChg chg="add del mod">
          <ac:chgData name="Sanjurjo Barrio, Alicia (349B-Affiliate)" userId="97258808-7afd-451b-a707-8a569ee59dbc" providerId="ADAL" clId="{7CFA5C32-15E6-4B27-B895-BE1CA809EE41}" dt="2024-12-06T22:10:11.903" v="3685" actId="478"/>
          <ac:spMkLst>
            <pc:docMk/>
            <pc:sldMk cId="89222198" sldId="290"/>
            <ac:spMk id="11" creationId="{EB1CB115-ED0F-DACA-377A-4E1323A37E35}"/>
          </ac:spMkLst>
        </pc:spChg>
        <pc:spChg chg="add mod">
          <ac:chgData name="Sanjurjo Barrio, Alicia (349B-Affiliate)" userId="97258808-7afd-451b-a707-8a569ee59dbc" providerId="ADAL" clId="{7CFA5C32-15E6-4B27-B895-BE1CA809EE41}" dt="2024-12-06T23:29:47.879" v="4332" actId="1076"/>
          <ac:spMkLst>
            <pc:docMk/>
            <pc:sldMk cId="89222198" sldId="290"/>
            <ac:spMk id="13" creationId="{C59B061A-FD04-2640-5D5E-0B45A5419650}"/>
          </ac:spMkLst>
        </pc:spChg>
        <pc:spChg chg="add mod">
          <ac:chgData name="Sanjurjo Barrio, Alicia (349B-Affiliate)" userId="97258808-7afd-451b-a707-8a569ee59dbc" providerId="ADAL" clId="{7CFA5C32-15E6-4B27-B895-BE1CA809EE41}" dt="2024-12-06T23:30:41.107" v="4335" actId="1076"/>
          <ac:spMkLst>
            <pc:docMk/>
            <pc:sldMk cId="89222198" sldId="290"/>
            <ac:spMk id="18" creationId="{E8F07DAB-3FD3-380A-E7B8-3BF1BF53E998}"/>
          </ac:spMkLst>
        </pc:spChg>
        <pc:spChg chg="add mod">
          <ac:chgData name="Sanjurjo Barrio, Alicia (349B-Affiliate)" userId="97258808-7afd-451b-a707-8a569ee59dbc" providerId="ADAL" clId="{7CFA5C32-15E6-4B27-B895-BE1CA809EE41}" dt="2024-12-06T23:29:06.423" v="4325" actId="1076"/>
          <ac:spMkLst>
            <pc:docMk/>
            <pc:sldMk cId="89222198" sldId="290"/>
            <ac:spMk id="21" creationId="{898A1711-6378-C4E3-68F7-9235A86F7701}"/>
          </ac:spMkLst>
        </pc:spChg>
        <pc:picChg chg="mod">
          <ac:chgData name="Sanjurjo Barrio, Alicia (349B-Affiliate)" userId="97258808-7afd-451b-a707-8a569ee59dbc" providerId="ADAL" clId="{7CFA5C32-15E6-4B27-B895-BE1CA809EE41}" dt="2024-12-06T23:29:20.592" v="4329" actId="1076"/>
          <ac:picMkLst>
            <pc:docMk/>
            <pc:sldMk cId="89222198" sldId="290"/>
            <ac:picMk id="7" creationId="{4EC45912-2D8C-D8E6-1EC6-8D2580110FFA}"/>
          </ac:picMkLst>
        </pc:picChg>
        <pc:picChg chg="del">
          <ac:chgData name="Sanjurjo Barrio, Alicia (349B-Affiliate)" userId="97258808-7afd-451b-a707-8a569ee59dbc" providerId="ADAL" clId="{7CFA5C32-15E6-4B27-B895-BE1CA809EE41}" dt="2024-12-06T22:06:33.463" v="3661" actId="478"/>
          <ac:picMkLst>
            <pc:docMk/>
            <pc:sldMk cId="89222198" sldId="290"/>
            <ac:picMk id="8" creationId="{038C8646-9A0B-7282-F2E8-CE9B878CD79B}"/>
          </ac:picMkLst>
        </pc:picChg>
        <pc:picChg chg="add del mod modCrop">
          <ac:chgData name="Sanjurjo Barrio, Alicia (349B-Affiliate)" userId="97258808-7afd-451b-a707-8a569ee59dbc" providerId="ADAL" clId="{7CFA5C32-15E6-4B27-B895-BE1CA809EE41}" dt="2024-12-06T23:27:31.836" v="4298" actId="478"/>
          <ac:picMkLst>
            <pc:docMk/>
            <pc:sldMk cId="89222198" sldId="290"/>
            <ac:picMk id="15" creationId="{D5310460-E638-FD97-0503-C454D8A49AFA}"/>
          </ac:picMkLst>
        </pc:picChg>
        <pc:picChg chg="add del mod">
          <ac:chgData name="Sanjurjo Barrio, Alicia (349B-Affiliate)" userId="97258808-7afd-451b-a707-8a569ee59dbc" providerId="ADAL" clId="{7CFA5C32-15E6-4B27-B895-BE1CA809EE41}" dt="2024-12-06T23:27:33.421" v="4299" actId="478"/>
          <ac:picMkLst>
            <pc:docMk/>
            <pc:sldMk cId="89222198" sldId="290"/>
            <ac:picMk id="17" creationId="{9A5B2F97-ECC8-2377-B1EB-3DBC83AB7CAF}"/>
          </ac:picMkLst>
        </pc:picChg>
        <pc:picChg chg="add mod">
          <ac:chgData name="Sanjurjo Barrio, Alicia (349B-Affiliate)" userId="97258808-7afd-451b-a707-8a569ee59dbc" providerId="ADAL" clId="{7CFA5C32-15E6-4B27-B895-BE1CA809EE41}" dt="2024-12-06T23:28:20.336" v="4315" actId="1076"/>
          <ac:picMkLst>
            <pc:docMk/>
            <pc:sldMk cId="89222198" sldId="290"/>
            <ac:picMk id="20" creationId="{BF8577E1-51C6-C552-89D3-96A71E145704}"/>
          </ac:picMkLst>
        </pc:picChg>
        <pc:cxnChg chg="mod">
          <ac:chgData name="Sanjurjo Barrio, Alicia (349B-Affiliate)" userId="97258808-7afd-451b-a707-8a569ee59dbc" providerId="ADAL" clId="{7CFA5C32-15E6-4B27-B895-BE1CA809EE41}" dt="2024-12-06T22:11:49.729" v="3716" actId="1076"/>
          <ac:cxnSpMkLst>
            <pc:docMk/>
            <pc:sldMk cId="89222198" sldId="290"/>
            <ac:cxnSpMk id="6" creationId="{EFBEE432-21EA-E215-4A56-6C8F3D0141CF}"/>
          </ac:cxnSpMkLst>
        </pc:cxnChg>
      </pc:sldChg>
      <pc:sldChg chg="addSp delSp modSp add mod ord">
        <pc:chgData name="Sanjurjo Barrio, Alicia (349B-Affiliate)" userId="97258808-7afd-451b-a707-8a569ee59dbc" providerId="ADAL" clId="{7CFA5C32-15E6-4B27-B895-BE1CA809EE41}" dt="2024-12-06T22:33:11.477" v="4297"/>
        <pc:sldMkLst>
          <pc:docMk/>
          <pc:sldMk cId="1220334978" sldId="291"/>
        </pc:sldMkLst>
        <pc:spChg chg="add del mod">
          <ac:chgData name="Sanjurjo Barrio, Alicia (349B-Affiliate)" userId="97258808-7afd-451b-a707-8a569ee59dbc" providerId="ADAL" clId="{7CFA5C32-15E6-4B27-B895-BE1CA809EE41}" dt="2024-12-06T22:26:43.710" v="4138" actId="478"/>
          <ac:spMkLst>
            <pc:docMk/>
            <pc:sldMk cId="1220334978" sldId="291"/>
            <ac:spMk id="2" creationId="{A2352344-CEB6-020A-515D-BBB5B604CBE1}"/>
          </ac:spMkLst>
        </pc:spChg>
        <pc:spChg chg="add del">
          <ac:chgData name="Sanjurjo Barrio, Alicia (349B-Affiliate)" userId="97258808-7afd-451b-a707-8a569ee59dbc" providerId="ADAL" clId="{7CFA5C32-15E6-4B27-B895-BE1CA809EE41}" dt="2024-12-06T22:23:15.977" v="4094" actId="478"/>
          <ac:spMkLst>
            <pc:docMk/>
            <pc:sldMk cId="1220334978" sldId="291"/>
            <ac:spMk id="3" creationId="{5507ED1D-5B40-4DAD-C5D8-B39CC34EE814}"/>
          </ac:spMkLst>
        </pc:spChg>
        <pc:spChg chg="add del mod">
          <ac:chgData name="Sanjurjo Barrio, Alicia (349B-Affiliate)" userId="97258808-7afd-451b-a707-8a569ee59dbc" providerId="ADAL" clId="{7CFA5C32-15E6-4B27-B895-BE1CA809EE41}" dt="2024-12-06T22:23:00.056" v="4077" actId="478"/>
          <ac:spMkLst>
            <pc:docMk/>
            <pc:sldMk cId="1220334978" sldId="291"/>
            <ac:spMk id="9" creationId="{C9D7D7A4-AB83-78F7-7C53-8F753981296D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27:18.718" v="4172" actId="113"/>
          <ac:spMkLst>
            <pc:docMk/>
            <pc:sldMk cId="1220334978" sldId="291"/>
            <ac:spMk id="10" creationId="{820E6D23-6FB6-0462-F115-19D1FDA1BCCE}"/>
          </ac:spMkLst>
        </pc:spChg>
        <pc:spChg chg="add del mod">
          <ac:chgData name="Sanjurjo Barrio, Alicia (349B-Affiliate)" userId="97258808-7afd-451b-a707-8a569ee59dbc" providerId="ADAL" clId="{7CFA5C32-15E6-4B27-B895-BE1CA809EE41}" dt="2024-12-06T22:26:46.711" v="4139" actId="478"/>
          <ac:spMkLst>
            <pc:docMk/>
            <pc:sldMk cId="1220334978" sldId="291"/>
            <ac:spMk id="14" creationId="{02E5BDA0-DF6F-6C8A-6D5B-BF996F047BED}"/>
          </ac:spMkLst>
        </pc:spChg>
        <pc:spChg chg="add del mod">
          <ac:chgData name="Sanjurjo Barrio, Alicia (349B-Affiliate)" userId="97258808-7afd-451b-a707-8a569ee59dbc" providerId="ADAL" clId="{7CFA5C32-15E6-4B27-B895-BE1CA809EE41}" dt="2024-12-06T22:29:11.604" v="4195" actId="207"/>
          <ac:spMkLst>
            <pc:docMk/>
            <pc:sldMk cId="1220334978" sldId="291"/>
            <ac:spMk id="17" creationId="{12A1008B-0D9F-5839-B125-23D6DA1E2E19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29:21.918" v="4198" actId="14100"/>
          <ac:spMkLst>
            <pc:docMk/>
            <pc:sldMk cId="1220334978" sldId="291"/>
            <ac:spMk id="18" creationId="{26D154C8-6849-07C7-B83E-ABA8E15EABEC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29:37.299" v="4201" actId="14100"/>
          <ac:spMkLst>
            <pc:docMk/>
            <pc:sldMk cId="1220334978" sldId="291"/>
            <ac:spMk id="19" creationId="{32B13706-79F1-C798-8C91-D3F45D798332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29:49.261" v="4204" actId="14100"/>
          <ac:spMkLst>
            <pc:docMk/>
            <pc:sldMk cId="1220334978" sldId="291"/>
            <ac:spMk id="20" creationId="{2979A47A-9B73-FF3C-45EF-58D396BE63BE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30:07.753" v="4209" actId="14100"/>
          <ac:spMkLst>
            <pc:docMk/>
            <pc:sldMk cId="1220334978" sldId="291"/>
            <ac:spMk id="21" creationId="{0432FFBE-B529-F735-3B72-0037C2A145C0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30:31.457" v="4214" actId="1076"/>
          <ac:spMkLst>
            <pc:docMk/>
            <pc:sldMk cId="1220334978" sldId="291"/>
            <ac:spMk id="22" creationId="{9FD9DC0D-19DE-B0EF-6512-F2F46B0B48DA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30:45.181" v="4219" actId="208"/>
          <ac:spMkLst>
            <pc:docMk/>
            <pc:sldMk cId="1220334978" sldId="291"/>
            <ac:spMk id="23" creationId="{EBDED933-41F1-855C-938A-5787AAC3642C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30:55.027" v="4221" actId="1076"/>
          <ac:spMkLst>
            <pc:docMk/>
            <pc:sldMk cId="1220334978" sldId="291"/>
            <ac:spMk id="24" creationId="{48756015-5A7E-C909-750B-5238B4D0564C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31:03.730" v="4224" actId="14100"/>
          <ac:spMkLst>
            <pc:docMk/>
            <pc:sldMk cId="1220334978" sldId="291"/>
            <ac:spMk id="25" creationId="{B1611690-A18A-DA45-75E0-4DE8004EB0BE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31:13.134" v="4228" actId="14100"/>
          <ac:spMkLst>
            <pc:docMk/>
            <pc:sldMk cId="1220334978" sldId="291"/>
            <ac:spMk id="26" creationId="{6375881A-DCE7-5520-BD73-3584923C48B7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33:05.168" v="4296"/>
          <ac:spMkLst>
            <pc:docMk/>
            <pc:sldMk cId="1220334978" sldId="291"/>
            <ac:spMk id="27" creationId="{FABC6BFC-F52C-9A86-5796-9DB486149D83}"/>
          </ac:spMkLst>
        </pc:spChg>
        <pc:spChg chg="add mod">
          <ac:chgData name="Sanjurjo Barrio, Alicia (349B-Affiliate)" userId="97258808-7afd-451b-a707-8a569ee59dbc" providerId="ADAL" clId="{7CFA5C32-15E6-4B27-B895-BE1CA809EE41}" dt="2024-12-06T22:33:11.477" v="4297"/>
          <ac:spMkLst>
            <pc:docMk/>
            <pc:sldMk cId="1220334978" sldId="291"/>
            <ac:spMk id="28" creationId="{45631204-9EC0-3A7B-D01E-B23943208767}"/>
          </ac:spMkLst>
        </pc:spChg>
        <pc:picChg chg="add del">
          <ac:chgData name="Sanjurjo Barrio, Alicia (349B-Affiliate)" userId="97258808-7afd-451b-a707-8a569ee59dbc" providerId="ADAL" clId="{7CFA5C32-15E6-4B27-B895-BE1CA809EE41}" dt="2024-12-06T22:23:19.930" v="4095" actId="478"/>
          <ac:picMkLst>
            <pc:docMk/>
            <pc:sldMk cId="1220334978" sldId="291"/>
            <ac:picMk id="7" creationId="{4EC45912-2D8C-D8E6-1EC6-8D2580110FFA}"/>
          </ac:picMkLst>
        </pc:picChg>
        <pc:picChg chg="add del">
          <ac:chgData name="Sanjurjo Barrio, Alicia (349B-Affiliate)" userId="97258808-7afd-451b-a707-8a569ee59dbc" providerId="ADAL" clId="{7CFA5C32-15E6-4B27-B895-BE1CA809EE41}" dt="2024-12-06T22:23:19.930" v="4095" actId="478"/>
          <ac:picMkLst>
            <pc:docMk/>
            <pc:sldMk cId="1220334978" sldId="291"/>
            <ac:picMk id="8" creationId="{038C8646-9A0B-7282-F2E8-CE9B878CD79B}"/>
          </ac:picMkLst>
        </pc:picChg>
        <pc:picChg chg="add mod">
          <ac:chgData name="Sanjurjo Barrio, Alicia (349B-Affiliate)" userId="97258808-7afd-451b-a707-8a569ee59dbc" providerId="ADAL" clId="{7CFA5C32-15E6-4B27-B895-BE1CA809EE41}" dt="2024-12-06T22:27:30.632" v="4177" actId="1076"/>
          <ac:picMkLst>
            <pc:docMk/>
            <pc:sldMk cId="1220334978" sldId="291"/>
            <ac:picMk id="12" creationId="{D0FEE46E-C029-EC27-EAA7-32714CFEF52B}"/>
          </ac:picMkLst>
        </pc:picChg>
        <pc:picChg chg="add mod">
          <ac:chgData name="Sanjurjo Barrio, Alicia (349B-Affiliate)" userId="97258808-7afd-451b-a707-8a569ee59dbc" providerId="ADAL" clId="{7CFA5C32-15E6-4B27-B895-BE1CA809EE41}" dt="2024-12-06T22:28:33.557" v="4187" actId="1076"/>
          <ac:picMkLst>
            <pc:docMk/>
            <pc:sldMk cId="1220334978" sldId="291"/>
            <ac:picMk id="16" creationId="{A6826C3C-1F86-7636-A17E-A2318E5B187F}"/>
          </ac:picMkLst>
        </pc:picChg>
        <pc:cxnChg chg="add del">
          <ac:chgData name="Sanjurjo Barrio, Alicia (349B-Affiliate)" userId="97258808-7afd-451b-a707-8a569ee59dbc" providerId="ADAL" clId="{7CFA5C32-15E6-4B27-B895-BE1CA809EE41}" dt="2024-12-06T22:26:49.242" v="4140" actId="478"/>
          <ac:cxnSpMkLst>
            <pc:docMk/>
            <pc:sldMk cId="1220334978" sldId="291"/>
            <ac:cxnSpMk id="6" creationId="{EFBEE432-21EA-E215-4A56-6C8F3D0141CF}"/>
          </ac:cxnSpMkLst>
        </pc:cxnChg>
      </pc:sldChg>
      <pc:sldChg chg="addSp delSp modSp add mod ord">
        <pc:chgData name="Sanjurjo Barrio, Alicia (349B-Affiliate)" userId="97258808-7afd-451b-a707-8a569ee59dbc" providerId="ADAL" clId="{7CFA5C32-15E6-4B27-B895-BE1CA809EE41}" dt="2024-12-06T22:33:01.984" v="4295" actId="21"/>
        <pc:sldMkLst>
          <pc:docMk/>
          <pc:sldMk cId="859493461" sldId="292"/>
        </pc:sldMkLst>
        <pc:spChg chg="add mod">
          <ac:chgData name="Sanjurjo Barrio, Alicia (349B-Affiliate)" userId="97258808-7afd-451b-a707-8a569ee59dbc" providerId="ADAL" clId="{7CFA5C32-15E6-4B27-B895-BE1CA809EE41}" dt="2024-12-06T22:32:55.126" v="4288" actId="20577"/>
          <ac:spMkLst>
            <pc:docMk/>
            <pc:sldMk cId="859493461" sldId="292"/>
            <ac:spMk id="2" creationId="{7FD0206D-0E9F-BE50-0965-628339A76C53}"/>
          </ac:spMkLst>
        </pc:spChg>
        <pc:spChg chg="add del mod">
          <ac:chgData name="Sanjurjo Barrio, Alicia (349B-Affiliate)" userId="97258808-7afd-451b-a707-8a569ee59dbc" providerId="ADAL" clId="{7CFA5C32-15E6-4B27-B895-BE1CA809EE41}" dt="2024-12-06T22:33:01.984" v="4295" actId="21"/>
          <ac:spMkLst>
            <pc:docMk/>
            <pc:sldMk cId="859493461" sldId="292"/>
            <ac:spMk id="3" creationId="{0299663B-03E0-3029-FC46-7885DA7069BE}"/>
          </ac:spMkLst>
        </pc:spChg>
        <pc:spChg chg="del">
          <ac:chgData name="Sanjurjo Barrio, Alicia (349B-Affiliate)" userId="97258808-7afd-451b-a707-8a569ee59dbc" providerId="ADAL" clId="{7CFA5C32-15E6-4B27-B895-BE1CA809EE41}" dt="2024-12-06T22:31:35.167" v="4230" actId="478"/>
          <ac:spMkLst>
            <pc:docMk/>
            <pc:sldMk cId="859493461" sldId="292"/>
            <ac:spMk id="17" creationId="{12A1008B-0D9F-5839-B125-23D6DA1E2E19}"/>
          </ac:spMkLst>
        </pc:spChg>
        <pc:spChg chg="del">
          <ac:chgData name="Sanjurjo Barrio, Alicia (349B-Affiliate)" userId="97258808-7afd-451b-a707-8a569ee59dbc" providerId="ADAL" clId="{7CFA5C32-15E6-4B27-B895-BE1CA809EE41}" dt="2024-12-06T22:31:36.963" v="4231" actId="478"/>
          <ac:spMkLst>
            <pc:docMk/>
            <pc:sldMk cId="859493461" sldId="292"/>
            <ac:spMk id="18" creationId="{26D154C8-6849-07C7-B83E-ABA8E15EABEC}"/>
          </ac:spMkLst>
        </pc:spChg>
        <pc:spChg chg="del">
          <ac:chgData name="Sanjurjo Barrio, Alicia (349B-Affiliate)" userId="97258808-7afd-451b-a707-8a569ee59dbc" providerId="ADAL" clId="{7CFA5C32-15E6-4B27-B895-BE1CA809EE41}" dt="2024-12-06T22:31:38.780" v="4232" actId="478"/>
          <ac:spMkLst>
            <pc:docMk/>
            <pc:sldMk cId="859493461" sldId="292"/>
            <ac:spMk id="19" creationId="{32B13706-79F1-C798-8C91-D3F45D798332}"/>
          </ac:spMkLst>
        </pc:spChg>
        <pc:spChg chg="del">
          <ac:chgData name="Sanjurjo Barrio, Alicia (349B-Affiliate)" userId="97258808-7afd-451b-a707-8a569ee59dbc" providerId="ADAL" clId="{7CFA5C32-15E6-4B27-B895-BE1CA809EE41}" dt="2024-12-06T22:31:40.216" v="4233" actId="478"/>
          <ac:spMkLst>
            <pc:docMk/>
            <pc:sldMk cId="859493461" sldId="292"/>
            <ac:spMk id="20" creationId="{2979A47A-9B73-FF3C-45EF-58D396BE63BE}"/>
          </ac:spMkLst>
        </pc:spChg>
        <pc:spChg chg="del">
          <ac:chgData name="Sanjurjo Barrio, Alicia (349B-Affiliate)" userId="97258808-7afd-451b-a707-8a569ee59dbc" providerId="ADAL" clId="{7CFA5C32-15E6-4B27-B895-BE1CA809EE41}" dt="2024-12-06T22:31:41.952" v="4234" actId="478"/>
          <ac:spMkLst>
            <pc:docMk/>
            <pc:sldMk cId="859493461" sldId="292"/>
            <ac:spMk id="21" creationId="{0432FFBE-B529-F735-3B72-0037C2A145C0}"/>
          </ac:spMkLst>
        </pc:spChg>
        <pc:spChg chg="del">
          <ac:chgData name="Sanjurjo Barrio, Alicia (349B-Affiliate)" userId="97258808-7afd-451b-a707-8a569ee59dbc" providerId="ADAL" clId="{7CFA5C32-15E6-4B27-B895-BE1CA809EE41}" dt="2024-12-06T22:31:50.936" v="4239" actId="478"/>
          <ac:spMkLst>
            <pc:docMk/>
            <pc:sldMk cId="859493461" sldId="292"/>
            <ac:spMk id="22" creationId="{9FD9DC0D-19DE-B0EF-6512-F2F46B0B48DA}"/>
          </ac:spMkLst>
        </pc:spChg>
        <pc:spChg chg="del">
          <ac:chgData name="Sanjurjo Barrio, Alicia (349B-Affiliate)" userId="97258808-7afd-451b-a707-8a569ee59dbc" providerId="ADAL" clId="{7CFA5C32-15E6-4B27-B895-BE1CA809EE41}" dt="2024-12-06T22:31:49.292" v="4238" actId="478"/>
          <ac:spMkLst>
            <pc:docMk/>
            <pc:sldMk cId="859493461" sldId="292"/>
            <ac:spMk id="23" creationId="{EBDED933-41F1-855C-938A-5787AAC3642C}"/>
          </ac:spMkLst>
        </pc:spChg>
        <pc:spChg chg="del">
          <ac:chgData name="Sanjurjo Barrio, Alicia (349B-Affiliate)" userId="97258808-7afd-451b-a707-8a569ee59dbc" providerId="ADAL" clId="{7CFA5C32-15E6-4B27-B895-BE1CA809EE41}" dt="2024-12-06T22:31:47.477" v="4237" actId="478"/>
          <ac:spMkLst>
            <pc:docMk/>
            <pc:sldMk cId="859493461" sldId="292"/>
            <ac:spMk id="24" creationId="{48756015-5A7E-C909-750B-5238B4D0564C}"/>
          </ac:spMkLst>
        </pc:spChg>
        <pc:spChg chg="del">
          <ac:chgData name="Sanjurjo Barrio, Alicia (349B-Affiliate)" userId="97258808-7afd-451b-a707-8a569ee59dbc" providerId="ADAL" clId="{7CFA5C32-15E6-4B27-B895-BE1CA809EE41}" dt="2024-12-06T22:31:43.833" v="4235" actId="478"/>
          <ac:spMkLst>
            <pc:docMk/>
            <pc:sldMk cId="859493461" sldId="292"/>
            <ac:spMk id="25" creationId="{B1611690-A18A-DA45-75E0-4DE8004EB0BE}"/>
          </ac:spMkLst>
        </pc:spChg>
        <pc:spChg chg="del">
          <ac:chgData name="Sanjurjo Barrio, Alicia (349B-Affiliate)" userId="97258808-7afd-451b-a707-8a569ee59dbc" providerId="ADAL" clId="{7CFA5C32-15E6-4B27-B895-BE1CA809EE41}" dt="2024-12-06T22:31:45.702" v="4236" actId="478"/>
          <ac:spMkLst>
            <pc:docMk/>
            <pc:sldMk cId="859493461" sldId="292"/>
            <ac:spMk id="26" creationId="{6375881A-DCE7-5520-BD73-3584923C48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48E60-D9AA-4332-AF0B-9E4D9259FC24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439A5-3AAD-4554-BDA7-E41DCE04B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28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HYPERSPACE: A set of ‘points’ such that, for every ordered pair of points, there is a possibly empty set of ‘paths’ from the first point to the second, and such that there is an ‘identity’ path from every point to itself. Syn: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439A5-3AAD-4554-BDA7-E41DCE04BE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94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439A5-3AAD-4554-BDA7-E41DCE04BE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21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439A5-3AAD-4554-BDA7-E41DCE04BE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439A5-3AAD-4554-BDA7-E41DCE04BE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11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ABDB2-E76A-0B47-05DB-1234D98EB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84418-6751-58AF-6B49-DAA6CF450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1ED3B-350D-4824-DBA7-0577C531C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38631-09E7-75C9-7D3F-6BE402462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CD7CD-FE86-29AB-CA38-6380E9A94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33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F1137-842F-5331-F5E1-872EBE52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FB7AAC-B725-48F9-AB02-01CBEAB73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8F5FB-F039-CA0D-93A3-4D39A6BE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3C3CB-09E5-6663-7C67-FFF3D75F1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90DA-D533-BCA4-2FFB-525AC0B3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52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55CB05-26D4-34FC-8E86-3E1D7E749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CF5CD2-F7BE-3FA7-0E91-BFF215C2F7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2E5EA-2B06-5D54-509C-2F734D1C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CA1AF-6B93-A550-B8CA-CC671031A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E1239-4D24-92AF-3C43-19D0FCAA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25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E30C-5D28-8990-D6E7-1B13E5E5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ED47B-ED4A-2413-AA0E-A2C418520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3C1AD-3DEA-2B00-23B8-758122000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2A3D7-AB3D-05F6-4B72-6D518505E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00B32-A65A-A417-AF08-618E2DDF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6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5285A-FF4E-2139-6A2D-91CBB33B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61627-694E-A3AA-EAE9-0B341ADAE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B10A7-49E7-DD79-0353-E693569F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0D2C2-0BAD-9625-0931-6C2B7E7F7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79F0C-8A0D-DDFE-9B0B-91B9C0EE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66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D6C4-31C1-2480-3CEA-2E6FAB73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95125-508A-28B8-F1BA-5409FF14B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DDF92-7ADF-6480-6BF5-831C597AD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9C75A-3A65-DB6C-99B9-987D0457D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BC63E-8C4D-D588-DB9D-B22C561D5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C3643-2A53-D9AE-9F56-972F486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33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C7A66-ABC3-2D65-1E90-934D0655D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64A01-8315-A7C6-EF60-90CD72EA0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97238-F35C-F59C-FC1E-CDD5ED98C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2B8867-038B-C408-DCAC-5699CDBB01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3854E9-5F68-7969-5A44-C244956320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00606E-2F99-5AFF-DA21-6CA2B828A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ACD58A-F324-F659-59FE-555CD17EB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487D85-D1C3-F913-9C60-C93F8CBFE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56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15C1-2855-6A1E-1808-CAA7C1AAE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10CC9-E010-1896-B72A-1DF8228AC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F6FF4-F53C-BABE-974C-BA403EB4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9DE35-B061-30D0-E705-0C0C24C7E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25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7CAA71-28E7-59C7-8A3A-CDD00E029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DC00A-6F03-E353-92C4-ED8A1108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7A420-F2A7-8492-8EC9-54E631520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94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F5D5C-B0C7-7FBB-4243-64103174B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E5953-6A1F-AD83-E1D3-7EC61C8BC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15F17-83D9-8AB4-CEDB-5945503AC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79437-3A0A-7F22-EB0C-1E88D4361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8BABC5-5217-60E0-DDE7-34D1F6ACF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D6BBD-CEA6-A01D-7FB1-66E74CB46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5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A446-3BF1-1531-F55B-83F8B00A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C49F87-3DF0-9E5A-5BFD-D65860819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658BB-CE34-FF50-3A50-BE983E8A6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7A821-3FD0-6AC8-7F2B-D4EC386F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546D-F4C8-4179-84CA-43FF6823A6ED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2F619-8CA2-ADC4-2D6B-2657CC973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D7186-3219-1518-C5A3-1622CA898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81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5B6C6-F68C-C95D-5761-713CDFD0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60951-F62A-955E-B638-A0926AF0C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F50F4-A9AA-8028-5292-DA9525C5D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38546D-F4C8-4179-84CA-43FF6823A6ED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B68CD-E0D7-4C70-8978-005275AEC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2DB50-8CA1-63DB-A261-48EBEE0CC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81AC3A-5152-4D29-983E-37EDB020B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36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xample.com/hsml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chema.jpl.hsml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panda.com/guides/kafka-cloud-kafka-authentication" TargetMode="External"/><Relationship Id="rId2" Type="http://schemas.openxmlformats.org/officeDocument/2006/relationships/hyperlink" Target="https://medium.com/@bhattchitrangna/securing-your-kafka-a-beginners-guide-to-kafka-security-ab2978a4d82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docs.confluent.io/platform/current/security/authorization/acls/overview.html" TargetMode="External"/><Relationship Id="rId4" Type="http://schemas.openxmlformats.org/officeDocument/2006/relationships/hyperlink" Target="https://developer.confluent.io/courses/security/authorization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w3.org/TR/did-cor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ASA: There may be more water on surface of Moon than previously thought -  Cheyenne, WY Cap City News">
            <a:extLst>
              <a:ext uri="{FF2B5EF4-FFF2-40B4-BE49-F238E27FC236}">
                <a16:creationId xmlns:a16="http://schemas.microsoft.com/office/drawing/2014/main" id="{A7EAF17E-D311-44B0-2A2F-8F6C910A6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0" r="13728" b="1779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F746A-6AB4-7796-B064-C46CBEC15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60271"/>
            <a:ext cx="9144000" cy="210024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a typeface="Segoe UI Black" panose="020B0A02040204020203" pitchFamily="34" charset="0"/>
              </a:rPr>
              <a:t>HSML Schema</a:t>
            </a:r>
            <a:br>
              <a:rPr lang="en-US" b="1" dirty="0">
                <a:solidFill>
                  <a:schemeClr val="bg1"/>
                </a:solidFill>
                <a:ea typeface="Segoe UI Black" panose="020B0A02040204020203" pitchFamily="34" charset="0"/>
              </a:rPr>
            </a:br>
            <a:endParaRPr lang="en-US" b="1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71E81-BFC0-A108-3EE4-218302554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559627"/>
            <a:ext cx="9144000" cy="1974641"/>
          </a:xfrm>
        </p:spPr>
        <p:txBody>
          <a:bodyPr/>
          <a:lstStyle/>
          <a:p>
            <a:endParaRPr lang="en-US" dirty="0"/>
          </a:p>
          <a:p>
            <a:r>
              <a:rPr lang="en-US" b="1" dirty="0">
                <a:solidFill>
                  <a:schemeClr val="bg1"/>
                </a:solidFill>
              </a:rPr>
              <a:t>How to create our own private schema using schema.org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EE69D-ADE8-DB20-2F8E-845D66328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371" y="580668"/>
            <a:ext cx="1992086" cy="896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3CDEDD-0AD5-3176-AD1F-20D9280387F5}"/>
              </a:ext>
            </a:extLst>
          </p:cNvPr>
          <p:cNvSpPr txBox="1"/>
          <p:nvPr/>
        </p:nvSpPr>
        <p:spPr>
          <a:xfrm>
            <a:off x="9798776" y="6121902"/>
            <a:ext cx="189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12/06/2024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1C56A-3080-B57A-21FB-A32E38D4BC16}"/>
              </a:ext>
            </a:extLst>
          </p:cNvPr>
          <p:cNvSpPr txBox="1"/>
          <p:nvPr/>
        </p:nvSpPr>
        <p:spPr>
          <a:xfrm>
            <a:off x="499110" y="61219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Alicia Sanjurjo Barrio (349B – Affiliate)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8B900A-4C1E-FCCE-7941-61658211088A}"/>
              </a:ext>
            </a:extLst>
          </p:cNvPr>
          <p:cNvSpPr/>
          <p:nvPr/>
        </p:nvSpPr>
        <p:spPr>
          <a:xfrm>
            <a:off x="1170214" y="1532722"/>
            <a:ext cx="9851571" cy="379255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17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2344-CEB6-020A-515D-BBB5B604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HSML Schema Context (1/2)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10</a:t>
            </a:fld>
            <a:endParaRPr lang="en-US" sz="20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BEE432-21EA-E215-4A56-6C8F3D0141CF}"/>
              </a:ext>
            </a:extLst>
          </p:cNvPr>
          <p:cNvCxnSpPr/>
          <p:nvPr/>
        </p:nvCxnSpPr>
        <p:spPr>
          <a:xfrm>
            <a:off x="914400" y="1469571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507ED1D-5B40-4DAD-C5D8-B39CC34EE81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9829800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2 options: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F14A0-63DD-DF51-BAAF-BE6648883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574018"/>
            <a:ext cx="565785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4DEC7-9ECF-8B7F-6255-25FC9D075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883" y="2574018"/>
            <a:ext cx="5482412" cy="34290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F965D48D-2865-D925-7512-F5AFFD3432D6}"/>
              </a:ext>
            </a:extLst>
          </p:cNvPr>
          <p:cNvSpPr txBox="1">
            <a:spLocks/>
          </p:cNvSpPr>
          <p:nvPr/>
        </p:nvSpPr>
        <p:spPr>
          <a:xfrm>
            <a:off x="294894" y="2215186"/>
            <a:ext cx="5309189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1. Typing schema for Schema.org properties &amp; types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6A15325-D44F-1C24-A4C2-50B1AB301D66}"/>
              </a:ext>
            </a:extLst>
          </p:cNvPr>
          <p:cNvSpPr txBox="1">
            <a:spLocks/>
          </p:cNvSpPr>
          <p:nvPr/>
        </p:nvSpPr>
        <p:spPr>
          <a:xfrm>
            <a:off x="6289883" y="2215185"/>
            <a:ext cx="5309189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2. Typing </a:t>
            </a:r>
            <a:r>
              <a:rPr lang="en-US" sz="1800" dirty="0" err="1"/>
              <a:t>hsml</a:t>
            </a:r>
            <a:r>
              <a:rPr lang="en-US" sz="1800" dirty="0"/>
              <a:t> for our properties &amp; types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A08BB4-314B-0138-FAA4-74A3D44E56F6}"/>
              </a:ext>
            </a:extLst>
          </p:cNvPr>
          <p:cNvSpPr txBox="1"/>
          <p:nvPr/>
        </p:nvSpPr>
        <p:spPr>
          <a:xfrm>
            <a:off x="285750" y="6277238"/>
            <a:ext cx="8199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Placeholder for public namespace: </a:t>
            </a:r>
            <a:r>
              <a:rPr lang="en-US" dirty="0">
                <a:hlinkClick r:id="rId5"/>
              </a:rPr>
              <a:t>http://example.com/hsml#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9FC020-C8CC-4935-D9E4-CDB837A8E0A1}"/>
              </a:ext>
            </a:extLst>
          </p:cNvPr>
          <p:cNvSpPr/>
          <p:nvPr/>
        </p:nvSpPr>
        <p:spPr>
          <a:xfrm>
            <a:off x="188976" y="2215185"/>
            <a:ext cx="5907024" cy="39112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36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2344-CEB6-020A-515D-BBB5B604C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81490"/>
            <a:ext cx="10515600" cy="1325563"/>
          </a:xfrm>
        </p:spPr>
        <p:txBody>
          <a:bodyPr/>
          <a:lstStyle/>
          <a:p>
            <a:r>
              <a:rPr lang="en-US" b="1" dirty="0"/>
              <a:t>HSML Schema Context (2/2)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11</a:t>
            </a:fld>
            <a:endParaRPr lang="en-US" sz="20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BEE432-21EA-E215-4A56-6C8F3D0141CF}"/>
              </a:ext>
            </a:extLst>
          </p:cNvPr>
          <p:cNvCxnSpPr/>
          <p:nvPr/>
        </p:nvCxnSpPr>
        <p:spPr>
          <a:xfrm>
            <a:off x="760476" y="1213539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507ED1D-5B40-4DAD-C5D8-B39CC34EE814}"/>
              </a:ext>
            </a:extLst>
          </p:cNvPr>
          <p:cNvSpPr txBox="1">
            <a:spLocks/>
          </p:cNvSpPr>
          <p:nvPr/>
        </p:nvSpPr>
        <p:spPr>
          <a:xfrm>
            <a:off x="5203835" y="1472547"/>
            <a:ext cx="5122465" cy="5910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HSML schema </a:t>
            </a:r>
            <a:r>
              <a:rPr lang="en-US" sz="2000" b="1" dirty="0" err="1"/>
              <a:t>context.jsonld</a:t>
            </a:r>
            <a:r>
              <a:rPr lang="en-US" sz="2000" b="1" dirty="0"/>
              <a:t> </a:t>
            </a:r>
            <a:r>
              <a:rPr lang="en-US" sz="2000" dirty="0"/>
              <a:t>file stored in a local server for now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C45912-2D8C-D8E6-1EC6-8D2580110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847" y="3498554"/>
            <a:ext cx="5122465" cy="243375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3A8384-930E-0A49-2DDE-F3E7FA39CADA}"/>
              </a:ext>
            </a:extLst>
          </p:cNvPr>
          <p:cNvSpPr/>
          <p:nvPr/>
        </p:nvSpPr>
        <p:spPr>
          <a:xfrm>
            <a:off x="5410950" y="2234861"/>
            <a:ext cx="4680213" cy="93753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schema.org properties are mapped inside </a:t>
            </a:r>
            <a:r>
              <a:rPr lang="en-US" dirty="0" err="1"/>
              <a:t>context.jsonld</a:t>
            </a:r>
            <a:r>
              <a:rPr lang="en-US" dirty="0"/>
              <a:t> to an equally named HSML property for simplicity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9B061A-FD04-2640-5D5E-0B45A5419650}"/>
              </a:ext>
            </a:extLst>
          </p:cNvPr>
          <p:cNvSpPr txBox="1"/>
          <p:nvPr/>
        </p:nvSpPr>
        <p:spPr>
          <a:xfrm>
            <a:off x="4703818" y="598701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Entity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F07DAB-3FD3-380A-E7B8-3BF1BF53E998}"/>
              </a:ext>
            </a:extLst>
          </p:cNvPr>
          <p:cNvSpPr txBox="1"/>
          <p:nvPr/>
        </p:nvSpPr>
        <p:spPr>
          <a:xfrm>
            <a:off x="-622218" y="6367862"/>
            <a:ext cx="6094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600" dirty="0"/>
              <a:t>[…]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8577E1-51C6-C552-89D3-96A71E145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72547"/>
            <a:ext cx="3173640" cy="4901511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98A1711-6378-C4E3-68F7-9235A86F7701}"/>
              </a:ext>
            </a:extLst>
          </p:cNvPr>
          <p:cNvSpPr/>
          <p:nvPr/>
        </p:nvSpPr>
        <p:spPr>
          <a:xfrm>
            <a:off x="4302225" y="1570491"/>
            <a:ext cx="746759" cy="224343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2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12</a:t>
            </a:fld>
            <a:endParaRPr lang="en-US" sz="200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20E6D23-6FB6-0462-F115-19D1FDA1BCCE}"/>
              </a:ext>
            </a:extLst>
          </p:cNvPr>
          <p:cNvSpPr txBox="1">
            <a:spLocks/>
          </p:cNvSpPr>
          <p:nvPr/>
        </p:nvSpPr>
        <p:spPr>
          <a:xfrm>
            <a:off x="673608" y="611696"/>
            <a:ext cx="9829800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Agent Example: </a:t>
            </a:r>
            <a:r>
              <a:rPr lang="en-US" sz="2400" dirty="0" err="1"/>
              <a:t>kafkaUnrealProducer</a:t>
            </a:r>
            <a:r>
              <a:rPr lang="en-US" sz="2400" dirty="0"/>
              <a:t> from Jared: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FEE46E-C029-EC27-EAA7-32714CFEF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648" y="1388136"/>
            <a:ext cx="4019760" cy="47985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826C3C-1F86-7636-A17E-A2318E5B1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34" y="1388135"/>
            <a:ext cx="3939774" cy="47985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D0206D-0E9F-BE50-0965-628339A76C53}"/>
              </a:ext>
            </a:extLst>
          </p:cNvPr>
          <p:cNvSpPr txBox="1"/>
          <p:nvPr/>
        </p:nvSpPr>
        <p:spPr>
          <a:xfrm>
            <a:off x="113539" y="618667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Before: Using only schema.org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99663B-03E0-3029-FC46-7885DA7069BE}"/>
              </a:ext>
            </a:extLst>
          </p:cNvPr>
          <p:cNvSpPr txBox="1"/>
          <p:nvPr/>
        </p:nvSpPr>
        <p:spPr>
          <a:xfrm>
            <a:off x="5446290" y="618667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Now: Using new schema</a:t>
            </a:r>
          </a:p>
        </p:txBody>
      </p:sp>
    </p:spTree>
    <p:extLst>
      <p:ext uri="{BB962C8B-B14F-4D97-AF65-F5344CB8AC3E}">
        <p14:creationId xmlns:p14="http://schemas.microsoft.com/office/powerpoint/2010/main" val="859493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13</a:t>
            </a:fld>
            <a:endParaRPr lang="en-US" sz="200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20E6D23-6FB6-0462-F115-19D1FDA1BCCE}"/>
              </a:ext>
            </a:extLst>
          </p:cNvPr>
          <p:cNvSpPr txBox="1">
            <a:spLocks/>
          </p:cNvSpPr>
          <p:nvPr/>
        </p:nvSpPr>
        <p:spPr>
          <a:xfrm>
            <a:off x="673608" y="611696"/>
            <a:ext cx="9829800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Agent Example: </a:t>
            </a:r>
            <a:r>
              <a:rPr lang="en-US" sz="2400" dirty="0" err="1"/>
              <a:t>kafkaUnrealProducer</a:t>
            </a:r>
            <a:r>
              <a:rPr lang="en-US" sz="2400" dirty="0"/>
              <a:t> from Jared: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FEE46E-C029-EC27-EAA7-32714CFEF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648" y="1388136"/>
            <a:ext cx="4019760" cy="47985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826C3C-1F86-7636-A17E-A2318E5B1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34" y="1388135"/>
            <a:ext cx="3939774" cy="4798539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2A1008B-0D9F-5839-B125-23D6DA1E2E19}"/>
              </a:ext>
            </a:extLst>
          </p:cNvPr>
          <p:cNvSpPr/>
          <p:nvPr/>
        </p:nvSpPr>
        <p:spPr>
          <a:xfrm>
            <a:off x="2212288" y="1490472"/>
            <a:ext cx="1390448" cy="202587"/>
          </a:xfrm>
          <a:prstGeom prst="roundRect">
            <a:avLst/>
          </a:prstGeom>
          <a:solidFill>
            <a:srgbClr val="FFFF00">
              <a:alpha val="1686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6D154C8-6849-07C7-B83E-ABA8E15EABEC}"/>
              </a:ext>
            </a:extLst>
          </p:cNvPr>
          <p:cNvSpPr/>
          <p:nvPr/>
        </p:nvSpPr>
        <p:spPr>
          <a:xfrm>
            <a:off x="2017216" y="1652421"/>
            <a:ext cx="689408" cy="202587"/>
          </a:xfrm>
          <a:prstGeom prst="roundRect">
            <a:avLst/>
          </a:prstGeom>
          <a:solidFill>
            <a:srgbClr val="FFFF00">
              <a:alpha val="1686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2B13706-79F1-C798-8C91-D3F45D798332}"/>
              </a:ext>
            </a:extLst>
          </p:cNvPr>
          <p:cNvSpPr/>
          <p:nvPr/>
        </p:nvSpPr>
        <p:spPr>
          <a:xfrm>
            <a:off x="2218104" y="2216301"/>
            <a:ext cx="1082880" cy="202587"/>
          </a:xfrm>
          <a:prstGeom prst="roundRect">
            <a:avLst/>
          </a:prstGeom>
          <a:solidFill>
            <a:srgbClr val="FFFF00">
              <a:alpha val="1686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9A47A-9B73-FF3C-45EF-58D396BE63BE}"/>
              </a:ext>
            </a:extLst>
          </p:cNvPr>
          <p:cNvSpPr/>
          <p:nvPr/>
        </p:nvSpPr>
        <p:spPr>
          <a:xfrm>
            <a:off x="1623744" y="2378250"/>
            <a:ext cx="2107008" cy="401931"/>
          </a:xfrm>
          <a:prstGeom prst="roundRect">
            <a:avLst/>
          </a:prstGeom>
          <a:solidFill>
            <a:srgbClr val="FFFF00">
              <a:alpha val="1686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432FFBE-B529-F735-3B72-0037C2A145C0}"/>
              </a:ext>
            </a:extLst>
          </p:cNvPr>
          <p:cNvSpPr/>
          <p:nvPr/>
        </p:nvSpPr>
        <p:spPr>
          <a:xfrm>
            <a:off x="2452800" y="4791456"/>
            <a:ext cx="1067640" cy="225957"/>
          </a:xfrm>
          <a:prstGeom prst="roundRect">
            <a:avLst/>
          </a:prstGeom>
          <a:solidFill>
            <a:srgbClr val="FFFF00">
              <a:alpha val="1686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FD9DC0D-19DE-B0EF-6512-F2F46B0B48DA}"/>
              </a:ext>
            </a:extLst>
          </p:cNvPr>
          <p:cNvSpPr/>
          <p:nvPr/>
        </p:nvSpPr>
        <p:spPr>
          <a:xfrm>
            <a:off x="7771560" y="4791456"/>
            <a:ext cx="1427304" cy="225957"/>
          </a:xfrm>
          <a:prstGeom prst="roundRect">
            <a:avLst/>
          </a:prstGeom>
          <a:solidFill>
            <a:srgbClr val="FFFF00">
              <a:alpha val="16863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BDED933-41F1-855C-938A-5787AAC3642C}"/>
              </a:ext>
            </a:extLst>
          </p:cNvPr>
          <p:cNvSpPr/>
          <p:nvPr/>
        </p:nvSpPr>
        <p:spPr>
          <a:xfrm>
            <a:off x="6997368" y="2486900"/>
            <a:ext cx="2805000" cy="401931"/>
          </a:xfrm>
          <a:prstGeom prst="roundRect">
            <a:avLst/>
          </a:prstGeom>
          <a:solidFill>
            <a:srgbClr val="FFFF00">
              <a:alpha val="16863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8756015-5A7E-C909-750B-5238B4D0564C}"/>
              </a:ext>
            </a:extLst>
          </p:cNvPr>
          <p:cNvSpPr/>
          <p:nvPr/>
        </p:nvSpPr>
        <p:spPr>
          <a:xfrm>
            <a:off x="7539912" y="2259009"/>
            <a:ext cx="1427304" cy="225957"/>
          </a:xfrm>
          <a:prstGeom prst="roundRect">
            <a:avLst/>
          </a:prstGeom>
          <a:solidFill>
            <a:srgbClr val="FFFF00">
              <a:alpha val="16863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1611690-A18A-DA45-75E0-4DE8004EB0BE}"/>
              </a:ext>
            </a:extLst>
          </p:cNvPr>
          <p:cNvSpPr/>
          <p:nvPr/>
        </p:nvSpPr>
        <p:spPr>
          <a:xfrm>
            <a:off x="7421040" y="1490472"/>
            <a:ext cx="2445336" cy="225957"/>
          </a:xfrm>
          <a:prstGeom prst="roundRect">
            <a:avLst/>
          </a:prstGeom>
          <a:solidFill>
            <a:srgbClr val="FFFF00">
              <a:alpha val="16863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375881A-DCE7-5520-BD73-3584923C48B7}"/>
              </a:ext>
            </a:extLst>
          </p:cNvPr>
          <p:cNvSpPr/>
          <p:nvPr/>
        </p:nvSpPr>
        <p:spPr>
          <a:xfrm>
            <a:off x="7270860" y="1693059"/>
            <a:ext cx="602124" cy="185319"/>
          </a:xfrm>
          <a:prstGeom prst="roundRect">
            <a:avLst/>
          </a:prstGeom>
          <a:solidFill>
            <a:srgbClr val="FFFF00">
              <a:alpha val="16863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BC6BFC-F52C-9A86-5796-9DB486149D83}"/>
              </a:ext>
            </a:extLst>
          </p:cNvPr>
          <p:cNvSpPr txBox="1"/>
          <p:nvPr/>
        </p:nvSpPr>
        <p:spPr>
          <a:xfrm>
            <a:off x="5446290" y="618667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Now: Using new schema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631204-9EC0-3A7B-D01E-B23943208767}"/>
              </a:ext>
            </a:extLst>
          </p:cNvPr>
          <p:cNvSpPr txBox="1"/>
          <p:nvPr/>
        </p:nvSpPr>
        <p:spPr>
          <a:xfrm>
            <a:off x="113539" y="618667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Before: Using only schema.org</a:t>
            </a:r>
          </a:p>
        </p:txBody>
      </p:sp>
    </p:spTree>
    <p:extLst>
      <p:ext uri="{BB962C8B-B14F-4D97-AF65-F5344CB8AC3E}">
        <p14:creationId xmlns:p14="http://schemas.microsoft.com/office/powerpoint/2010/main" val="1220334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2344-CEB6-020A-515D-BBB5B604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Questions &amp; Concerns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14</a:t>
            </a:fld>
            <a:endParaRPr lang="en-US" sz="20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BEE432-21EA-E215-4A56-6C8F3D0141CF}"/>
              </a:ext>
            </a:extLst>
          </p:cNvPr>
          <p:cNvCxnSpPr/>
          <p:nvPr/>
        </p:nvCxnSpPr>
        <p:spPr>
          <a:xfrm>
            <a:off x="914400" y="1469571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507ED1D-5B40-4DAD-C5D8-B39CC34EE814}"/>
              </a:ext>
            </a:extLst>
          </p:cNvPr>
          <p:cNvSpPr txBox="1">
            <a:spLocks/>
          </p:cNvSpPr>
          <p:nvPr/>
        </p:nvSpPr>
        <p:spPr>
          <a:xfrm>
            <a:off x="838200" y="1690686"/>
            <a:ext cx="10235184" cy="42712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In the future, to store our HSML schema, we need to purchase a domain, e.g. </a:t>
            </a:r>
            <a:r>
              <a:rPr lang="en-US" sz="2600" dirty="0">
                <a:hlinkClick r:id="rId2"/>
              </a:rPr>
              <a:t>https://schema.jpl.hsml.org</a:t>
            </a:r>
            <a:r>
              <a:rPr lang="en-US" sz="2600" dirty="0"/>
              <a:t>. What is the Procedure to do this within JPL?</a:t>
            </a:r>
          </a:p>
          <a:p>
            <a:r>
              <a:rPr lang="en-US" sz="2600" dirty="0"/>
              <a:t>In the meantime, we have a few options:</a:t>
            </a:r>
          </a:p>
          <a:p>
            <a:r>
              <a:rPr lang="en-US" sz="2600" dirty="0"/>
              <a:t>More Private:</a:t>
            </a:r>
          </a:p>
          <a:p>
            <a:pPr lvl="1"/>
            <a:r>
              <a:rPr lang="en-US" sz="2600" b="1" dirty="0"/>
              <a:t>Option A:</a:t>
            </a:r>
            <a:r>
              <a:rPr lang="en-US" sz="2600" dirty="0"/>
              <a:t> Use a </a:t>
            </a:r>
            <a:r>
              <a:rPr lang="en-US" sz="2600" b="1" dirty="0"/>
              <a:t>local namespace </a:t>
            </a:r>
            <a:r>
              <a:rPr lang="en-US" sz="2600" dirty="0"/>
              <a:t>or an arbitrary URL in the context of the JSON files. Each user needs to have the context stored locally or accessible through </a:t>
            </a:r>
            <a:r>
              <a:rPr lang="en-US" sz="2600" b="1" dirty="0"/>
              <a:t>Google Drive</a:t>
            </a:r>
            <a:r>
              <a:rPr lang="en-US" sz="2600" dirty="0"/>
              <a:t>. </a:t>
            </a:r>
          </a:p>
          <a:p>
            <a:pPr lvl="1"/>
            <a:r>
              <a:rPr lang="en-US" sz="2600" b="1" dirty="0"/>
              <a:t>Option B: </a:t>
            </a:r>
            <a:r>
              <a:rPr lang="en-US" sz="2600" dirty="0"/>
              <a:t>Store the schema context JSON-LD file in </a:t>
            </a:r>
            <a:r>
              <a:rPr lang="en-US" sz="2600" b="1" dirty="0"/>
              <a:t>AWS S3 </a:t>
            </a:r>
            <a:r>
              <a:rPr lang="en-US" sz="2600" dirty="0"/>
              <a:t>or </a:t>
            </a:r>
            <a:r>
              <a:rPr lang="en-US" sz="2600" b="1" dirty="0"/>
              <a:t>Google Cloud Storage</a:t>
            </a:r>
            <a:r>
              <a:rPr lang="en-US" sz="2600" dirty="0"/>
              <a:t>. They can provide URLs that are either public or accessible only to users with the proper permission</a:t>
            </a:r>
          </a:p>
          <a:p>
            <a:r>
              <a:rPr lang="en-US" sz="2600" dirty="0"/>
              <a:t>More Public:</a:t>
            </a:r>
          </a:p>
          <a:p>
            <a:pPr lvl="1"/>
            <a:r>
              <a:rPr lang="en-US" sz="2600" b="1" dirty="0"/>
              <a:t>Option C: </a:t>
            </a:r>
            <a:r>
              <a:rPr lang="en-US" sz="2600" dirty="0"/>
              <a:t>Use </a:t>
            </a:r>
            <a:r>
              <a:rPr lang="en-US" sz="2600" b="1" dirty="0"/>
              <a:t>GitHub pages </a:t>
            </a:r>
            <a:r>
              <a:rPr lang="en-US" sz="2600" dirty="0"/>
              <a:t>or a web server to have publicly accessible JSON-LD file.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9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B33C-FCDD-55C6-A68A-FB830E17B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6150" y="2237651"/>
            <a:ext cx="9144000" cy="1207180"/>
          </a:xfrm>
        </p:spPr>
        <p:txBody>
          <a:bodyPr>
            <a:normAutofit/>
          </a:bodyPr>
          <a:lstStyle/>
          <a:p>
            <a:pPr algn="l"/>
            <a:r>
              <a:rPr lang="en-US" sz="6600" b="1" dirty="0"/>
              <a:t>ADDITIONAL SLIDES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73A88B-1BCD-9E12-85BD-0E3B4CF4CFD1}"/>
              </a:ext>
            </a:extLst>
          </p:cNvPr>
          <p:cNvSpPr/>
          <p:nvPr/>
        </p:nvSpPr>
        <p:spPr>
          <a:xfrm>
            <a:off x="0" y="0"/>
            <a:ext cx="3486150" cy="6858000"/>
          </a:xfrm>
          <a:prstGeom prst="rect">
            <a:avLst/>
          </a:prstGeom>
          <a:solidFill>
            <a:srgbClr val="96A4A8"/>
          </a:solidFill>
          <a:ln w="57150">
            <a:solidFill>
              <a:srgbClr val="96A4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7375FF-5F0B-92E5-C1DB-A4EBA8016C60}"/>
              </a:ext>
            </a:extLst>
          </p:cNvPr>
          <p:cNvCxnSpPr/>
          <p:nvPr/>
        </p:nvCxnSpPr>
        <p:spPr>
          <a:xfrm>
            <a:off x="1987731" y="3444831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0A7E6E4-AE0D-8D8C-A4C9-D7272DFF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000" smtClean="0"/>
              <a:t>15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54808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2344-CEB6-020A-515D-BBB5B604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Spatial Web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16</a:t>
            </a:fld>
            <a:endParaRPr lang="en-US" sz="20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BEE432-21EA-E215-4A56-6C8F3D0141CF}"/>
              </a:ext>
            </a:extLst>
          </p:cNvPr>
          <p:cNvCxnSpPr/>
          <p:nvPr/>
        </p:nvCxnSpPr>
        <p:spPr>
          <a:xfrm>
            <a:off x="914400" y="1469571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D25C0BC5-18E4-08DF-F47E-95C057223B76}"/>
              </a:ext>
            </a:extLst>
          </p:cNvPr>
          <p:cNvSpPr txBox="1">
            <a:spLocks/>
          </p:cNvSpPr>
          <p:nvPr/>
        </p:nvSpPr>
        <p:spPr>
          <a:xfrm>
            <a:off x="1524000" y="2040257"/>
            <a:ext cx="9829800" cy="36233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HSML ≡ Hyperspace Modeling Language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A multi-dimensional ontology for encoding fundamental elements and the relationships between them. </a:t>
            </a:r>
          </a:p>
          <a:p>
            <a:pPr marL="0" indent="0">
              <a:buNone/>
            </a:pPr>
            <a:r>
              <a:rPr lang="en-US" b="1" dirty="0"/>
              <a:t>HSTP ≡ Hyperspace Transaction Protocol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A multi-dimensional range query for governing the interactions between actors and assets</a:t>
            </a:r>
          </a:p>
          <a:p>
            <a:pPr marL="0" indent="0">
              <a:buNone/>
            </a:pPr>
            <a:r>
              <a:rPr lang="en-US" b="1" dirty="0"/>
              <a:t>HSQL ≡ Hyperspace Query Language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Syntax for performing predictive (probabilistic) queries on a vector graph document database which combines comparative, relational, and similarity searching</a:t>
            </a:r>
          </a:p>
        </p:txBody>
      </p:sp>
      <p:pic>
        <p:nvPicPr>
          <p:cNvPr id="11" name="Graphic 10" descr="Puzzle with solid fill">
            <a:extLst>
              <a:ext uri="{FF2B5EF4-FFF2-40B4-BE49-F238E27FC236}">
                <a16:creationId xmlns:a16="http://schemas.microsoft.com/office/drawing/2014/main" id="{207D0029-1E84-D949-67BC-EAFD30A0C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40" y="1979658"/>
            <a:ext cx="594360" cy="594360"/>
          </a:xfrm>
          <a:prstGeom prst="rect">
            <a:avLst/>
          </a:prstGeom>
        </p:spPr>
      </p:pic>
      <p:pic>
        <p:nvPicPr>
          <p:cNvPr id="12" name="Graphic 11" descr="Periodic Graph with solid fill">
            <a:extLst>
              <a:ext uri="{FF2B5EF4-FFF2-40B4-BE49-F238E27FC236}">
                <a16:creationId xmlns:a16="http://schemas.microsoft.com/office/drawing/2014/main" id="{4887BB8A-F994-CF66-7512-AB3FD26E9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646" y="4131393"/>
            <a:ext cx="686349" cy="686349"/>
          </a:xfrm>
          <a:prstGeom prst="rect">
            <a:avLst/>
          </a:prstGeom>
        </p:spPr>
      </p:pic>
      <p:pic>
        <p:nvPicPr>
          <p:cNvPr id="13" name="Graphic 12" descr="Swipe Gesture with solid fill">
            <a:extLst>
              <a:ext uri="{FF2B5EF4-FFF2-40B4-BE49-F238E27FC236}">
                <a16:creationId xmlns:a16="http://schemas.microsoft.com/office/drawing/2014/main" id="{FF85D7DE-F334-4A34-0905-DA943CE16D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400" y="3085825"/>
            <a:ext cx="686349" cy="68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52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B33C-FCDD-55C6-A68A-FB830E17B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2506"/>
            <a:ext cx="9144000" cy="1207180"/>
          </a:xfrm>
        </p:spPr>
        <p:txBody>
          <a:bodyPr/>
          <a:lstStyle/>
          <a:p>
            <a:pPr algn="l"/>
            <a:r>
              <a:rPr lang="en-US" b="1" dirty="0"/>
              <a:t>HSTP in Simple Words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B3E4A-F98A-C663-E711-D2A346442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30059"/>
            <a:ext cx="9829800" cy="282779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System designed to enable smooth, decentralized, secure, and private communication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Focuses on transactions (exchanges of information or actions)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="1" dirty="0"/>
              <a:t> HSTP Objects </a:t>
            </a:r>
            <a:r>
              <a:rPr lang="en-US" dirty="0"/>
              <a:t>are "units of activity". Each object represents an action or event (called an </a:t>
            </a:r>
            <a:r>
              <a:rPr lang="en-US" b="1" dirty="0"/>
              <a:t>HSML Activity</a:t>
            </a:r>
            <a:r>
              <a:rPr lang="en-US" dirty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Allows different </a:t>
            </a:r>
            <a:r>
              <a:rPr lang="en-US" b="1" dirty="0"/>
              <a:t>Spatial Web nodes</a:t>
            </a:r>
            <a:r>
              <a:rPr lang="en-US" dirty="0"/>
              <a:t> to exchange messages and stay coordinated.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73A88B-1BCD-9E12-85BD-0E3B4CF4CFD1}"/>
              </a:ext>
            </a:extLst>
          </p:cNvPr>
          <p:cNvSpPr/>
          <p:nvPr/>
        </p:nvSpPr>
        <p:spPr>
          <a:xfrm>
            <a:off x="0" y="0"/>
            <a:ext cx="1143000" cy="6858000"/>
          </a:xfrm>
          <a:prstGeom prst="rect">
            <a:avLst/>
          </a:prstGeom>
          <a:solidFill>
            <a:srgbClr val="96A4A8"/>
          </a:solidFill>
          <a:ln w="57150">
            <a:solidFill>
              <a:srgbClr val="96A4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9290C05-D8FB-4FE0-B79E-1DBF19B405AD}"/>
              </a:ext>
            </a:extLst>
          </p:cNvPr>
          <p:cNvSpPr txBox="1">
            <a:spLocks/>
          </p:cNvSpPr>
          <p:nvPr/>
        </p:nvSpPr>
        <p:spPr>
          <a:xfrm>
            <a:off x="1524000" y="2203449"/>
            <a:ext cx="9829800" cy="763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HSTP ≡ Hyperspace Transaction Protocol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7375FF-5F0B-92E5-C1DB-A4EBA8016C60}"/>
              </a:ext>
            </a:extLst>
          </p:cNvPr>
          <p:cNvCxnSpPr/>
          <p:nvPr/>
        </p:nvCxnSpPr>
        <p:spPr>
          <a:xfrm>
            <a:off x="1621971" y="1839686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E6901995-57E9-83B0-9281-347B5FA44746}"/>
              </a:ext>
            </a:extLst>
          </p:cNvPr>
          <p:cNvSpPr txBox="1">
            <a:spLocks/>
          </p:cNvSpPr>
          <p:nvPr/>
        </p:nvSpPr>
        <p:spPr>
          <a:xfrm>
            <a:off x="1621971" y="5700464"/>
            <a:ext cx="9829800" cy="763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690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</a:pPr>
            <a:r>
              <a:rPr lang="en-US" sz="2400" i="1" dirty="0">
                <a:solidFill>
                  <a:schemeClr val="dk1"/>
                </a:solidFill>
                <a:ea typeface="Poppins"/>
                <a:cs typeface="Poppins"/>
                <a:sym typeface="Poppins"/>
              </a:rPr>
              <a:t>HSTP does for the Spatial Web as HTTP does for the WWW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0A7E6E4-AE0D-8D8C-A4C9-D7272DFF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000" smtClean="0"/>
              <a:t>17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676945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2344-CEB6-020A-515D-BBB5B604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HSTP &amp; HSML for Kafka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18</a:t>
            </a:fld>
            <a:endParaRPr lang="en-US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BEE432-21EA-E215-4A56-6C8F3D0141CF}"/>
              </a:ext>
            </a:extLst>
          </p:cNvPr>
          <p:cNvCxnSpPr/>
          <p:nvPr/>
        </p:nvCxnSpPr>
        <p:spPr>
          <a:xfrm>
            <a:off x="914400" y="1469571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A687A0-F2A1-C81E-5125-62BE1007152A}"/>
              </a:ext>
            </a:extLst>
          </p:cNvPr>
          <p:cNvSpPr txBox="1"/>
          <p:nvPr/>
        </p:nvSpPr>
        <p:spPr>
          <a:xfrm>
            <a:off x="838200" y="1860893"/>
            <a:ext cx="105156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Kafka Integration</a:t>
            </a:r>
            <a:r>
              <a:rPr lang="en-US" sz="2400" dirty="0"/>
              <a:t>: Create </a:t>
            </a:r>
            <a:r>
              <a:rPr lang="en-US" sz="2400" b="1" dirty="0"/>
              <a:t>protocols for authentication and authorization</a:t>
            </a:r>
            <a:r>
              <a:rPr lang="en-US" sz="2400" dirty="0"/>
              <a:t> aligned with HSTP principles.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Authentication </a:t>
            </a:r>
            <a:r>
              <a:rPr lang="en-US" sz="2400" dirty="0"/>
              <a:t>of users required to access the </a:t>
            </a:r>
            <a:r>
              <a:rPr lang="en-US" sz="2400" b="1" dirty="0"/>
              <a:t>server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i="0" dirty="0">
                <a:solidFill>
                  <a:srgbClr val="242424"/>
                </a:solidFill>
                <a:effectLst/>
                <a:latin typeface="source-serif-pro"/>
              </a:rPr>
              <a:t>Can use</a:t>
            </a:r>
            <a:r>
              <a:rPr lang="en-US" sz="2400" b="1" i="0" dirty="0">
                <a:solidFill>
                  <a:srgbClr val="242424"/>
                </a:solidFill>
                <a:effectLst/>
                <a:latin typeface="source-serif-pro"/>
              </a:rPr>
              <a:t> SSL/TLS or SASL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Authorization</a:t>
            </a:r>
            <a:r>
              <a:rPr lang="en-US" sz="2400" dirty="0"/>
              <a:t> needed to participate in different </a:t>
            </a:r>
            <a:r>
              <a:rPr lang="en-US" sz="2400" b="1" dirty="0"/>
              <a:t>channels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Kafka Topics with restricted access using </a:t>
            </a:r>
            <a:r>
              <a:rPr lang="en-US" sz="2400" b="1" dirty="0"/>
              <a:t>ACLs.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Message Content</a:t>
            </a:r>
            <a:r>
              <a:rPr lang="en-US" sz="2400" dirty="0"/>
              <a:t>: Kafka messages would carry </a:t>
            </a:r>
            <a:r>
              <a:rPr lang="en-US" sz="2400" b="1" dirty="0"/>
              <a:t>data structured in HSML</a:t>
            </a:r>
            <a:endParaRPr lang="fr-F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948B4-7152-BA43-4044-B73D3C4D860E}"/>
              </a:ext>
            </a:extLst>
          </p:cNvPr>
          <p:cNvSpPr txBox="1"/>
          <p:nvPr/>
        </p:nvSpPr>
        <p:spPr>
          <a:xfrm>
            <a:off x="838200" y="4785730"/>
            <a:ext cx="10515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Possible resources to consider: 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https://medium.com/@bhattchitrangna/securing-your-kafka-a-beginners-guide-to-kafka-security-ab2978a4d82e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https://www.redpanda.com/guides/kafka-cloud-kafka-authentication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https://developer.confluent.io/courses/security/authorization/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https://docs.confluent.io/platform/current/security/authorization/acls/overview.html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B69634-9559-2C66-22E6-66C265205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0112" y="320040"/>
            <a:ext cx="2313688" cy="105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19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B33C-FCDD-55C6-A68A-FB830E17B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2506"/>
            <a:ext cx="9144000" cy="1207180"/>
          </a:xfrm>
        </p:spPr>
        <p:txBody>
          <a:bodyPr/>
          <a:lstStyle/>
          <a:p>
            <a:pPr algn="l"/>
            <a:r>
              <a:rPr lang="en-US" b="1" dirty="0"/>
              <a:t>HSML in Simple Words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B3E4A-F98A-C663-E711-D2A346442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91543"/>
            <a:ext cx="9829800" cy="1655762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 modeling language that can be read by both humas and machines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 detailed schema/map that explains how all the different data is related to each other in the system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It describes objects, relations, actions, activities and their permissions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73A88B-1BCD-9E12-85BD-0E3B4CF4CFD1}"/>
              </a:ext>
            </a:extLst>
          </p:cNvPr>
          <p:cNvSpPr/>
          <p:nvPr/>
        </p:nvSpPr>
        <p:spPr>
          <a:xfrm>
            <a:off x="0" y="0"/>
            <a:ext cx="1143000" cy="6858000"/>
          </a:xfrm>
          <a:prstGeom prst="rect">
            <a:avLst/>
          </a:prstGeom>
          <a:solidFill>
            <a:srgbClr val="96A4A8"/>
          </a:solidFill>
          <a:ln w="57150">
            <a:solidFill>
              <a:srgbClr val="96A4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9290C05-D8FB-4FE0-B79E-1DBF19B405AD}"/>
              </a:ext>
            </a:extLst>
          </p:cNvPr>
          <p:cNvSpPr txBox="1">
            <a:spLocks/>
          </p:cNvSpPr>
          <p:nvPr/>
        </p:nvSpPr>
        <p:spPr>
          <a:xfrm>
            <a:off x="1524000" y="2328409"/>
            <a:ext cx="9829800" cy="763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HSML ≡ Hyperspace Modeling Language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7375FF-5F0B-92E5-C1DB-A4EBA8016C60}"/>
              </a:ext>
            </a:extLst>
          </p:cNvPr>
          <p:cNvCxnSpPr/>
          <p:nvPr/>
        </p:nvCxnSpPr>
        <p:spPr>
          <a:xfrm>
            <a:off x="1621971" y="1839686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E6901995-57E9-83B0-9281-347B5FA44746}"/>
              </a:ext>
            </a:extLst>
          </p:cNvPr>
          <p:cNvSpPr txBox="1">
            <a:spLocks/>
          </p:cNvSpPr>
          <p:nvPr/>
        </p:nvSpPr>
        <p:spPr>
          <a:xfrm>
            <a:off x="1621971" y="5128872"/>
            <a:ext cx="9829800" cy="763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690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</a:pPr>
            <a:r>
              <a:rPr lang="en-US" sz="2400" i="1" dirty="0">
                <a:solidFill>
                  <a:schemeClr val="dk1"/>
                </a:solidFill>
                <a:ea typeface="Poppins"/>
                <a:cs typeface="Poppins"/>
                <a:sym typeface="Poppins"/>
              </a:rPr>
              <a:t>HSML does for the Spatial Web as HTML does for the WWW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0A7E6E4-AE0D-8D8C-A4C9-D7272DFF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000" smtClean="0"/>
              <a:t>19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6933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2344-CEB6-020A-515D-BBB5B604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HSML Schema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2</a:t>
            </a:fld>
            <a:endParaRPr lang="en-US" sz="20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BEE432-21EA-E215-4A56-6C8F3D0141CF}"/>
              </a:ext>
            </a:extLst>
          </p:cNvPr>
          <p:cNvCxnSpPr/>
          <p:nvPr/>
        </p:nvCxnSpPr>
        <p:spPr>
          <a:xfrm>
            <a:off x="914400" y="1469571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1B133DDC-914F-3C69-9300-3E894691CFEB}"/>
              </a:ext>
            </a:extLst>
          </p:cNvPr>
          <p:cNvSpPr txBox="1">
            <a:spLocks/>
          </p:cNvSpPr>
          <p:nvPr/>
        </p:nvSpPr>
        <p:spPr>
          <a:xfrm>
            <a:off x="914400" y="1967252"/>
            <a:ext cx="9829800" cy="25133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 dirty="0"/>
              <a:t>Create schema with the </a:t>
            </a:r>
            <a:r>
              <a:rPr lang="en-US" b="1" dirty="0"/>
              <a:t>HSML ontology types </a:t>
            </a:r>
          </a:p>
          <a:p>
            <a:pPr marL="514350" indent="-514350">
              <a:buAutoNum type="arabicPeriod"/>
            </a:pPr>
            <a:r>
              <a:rPr lang="en-US" dirty="0"/>
              <a:t>Use existing </a:t>
            </a:r>
            <a:r>
              <a:rPr lang="en-US" b="1" dirty="0"/>
              <a:t>properties from Schema.org</a:t>
            </a:r>
          </a:p>
          <a:p>
            <a:pPr marL="514350" indent="-514350">
              <a:buAutoNum type="arabicPeriod"/>
            </a:pPr>
            <a:r>
              <a:rPr lang="en-US" dirty="0"/>
              <a:t>Create our own </a:t>
            </a:r>
            <a:r>
              <a:rPr lang="en-US" b="1" dirty="0"/>
              <a:t>custom properties </a:t>
            </a:r>
            <a:r>
              <a:rPr lang="en-US" dirty="0"/>
              <a:t>for each type</a:t>
            </a:r>
          </a:p>
          <a:p>
            <a:pPr marL="514350" indent="-514350">
              <a:buAutoNum type="arabicPeriod"/>
            </a:pPr>
            <a:r>
              <a:rPr lang="en-US" dirty="0"/>
              <a:t>Use the same identifier as defined in the standard (</a:t>
            </a:r>
            <a:r>
              <a:rPr lang="en-US" b="1" dirty="0"/>
              <a:t>SWID</a:t>
            </a:r>
            <a:r>
              <a:rPr lang="en-US" dirty="0"/>
              <a:t>)</a:t>
            </a:r>
          </a:p>
          <a:p>
            <a:pPr marL="514350" indent="-514350">
              <a:buAutoNum type="arabicPeriod"/>
            </a:pPr>
            <a:r>
              <a:rPr lang="en-US" dirty="0"/>
              <a:t>Create </a:t>
            </a:r>
            <a:r>
              <a:rPr lang="en-US" b="1" dirty="0"/>
              <a:t>examples</a:t>
            </a:r>
            <a:r>
              <a:rPr lang="en-US" dirty="0"/>
              <a:t> that follow this schema extension</a:t>
            </a:r>
          </a:p>
        </p:txBody>
      </p:sp>
    </p:spTree>
    <p:extLst>
      <p:ext uri="{BB962C8B-B14F-4D97-AF65-F5344CB8AC3E}">
        <p14:creationId xmlns:p14="http://schemas.microsoft.com/office/powerpoint/2010/main" val="1056442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F5D508-B096-2E02-3631-DB1F43FF7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20</a:t>
            </a:fld>
            <a:endParaRPr 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54181-49C3-6E16-BF9A-D20138255864}"/>
              </a:ext>
            </a:extLst>
          </p:cNvPr>
          <p:cNvSpPr txBox="1"/>
          <p:nvPr/>
        </p:nvSpPr>
        <p:spPr>
          <a:xfrm>
            <a:off x="560070" y="692764"/>
            <a:ext cx="18973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 P2874/D3.1, June 2024 Draft Standard for Spatial Web Protocol, Architecture and Governance: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804BE27-31AE-3C03-449F-09D00A23C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464" y="136525"/>
            <a:ext cx="7277736" cy="662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65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F5D508-B096-2E02-3631-DB1F43FF7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21</a:t>
            </a:fld>
            <a:endParaRPr lang="en-US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2C3ACE-6A62-93EA-B7F3-EC2A34186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19" y="1485900"/>
            <a:ext cx="9768361" cy="4051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C1AFCA-677A-A730-6C04-1DFBB4F6E051}"/>
              </a:ext>
            </a:extLst>
          </p:cNvPr>
          <p:cNvSpPr txBox="1"/>
          <p:nvPr/>
        </p:nvSpPr>
        <p:spPr>
          <a:xfrm>
            <a:off x="914400" y="6156078"/>
            <a:ext cx="10812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979-8-3503-5597-0/25/$31.00 ©2025 IEEE, </a:t>
            </a:r>
          </a:p>
          <a:p>
            <a:r>
              <a:rPr lang="en-US" sz="1200" dirty="0"/>
              <a:t>Enabling Interoperable Digital Twins for Collaborative Lunar Exploration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24F32E-80B0-45AA-BB2F-2219B6CC4CA6}"/>
              </a:ext>
            </a:extLst>
          </p:cNvPr>
          <p:cNvSpPr txBox="1"/>
          <p:nvPr/>
        </p:nvSpPr>
        <p:spPr>
          <a:xfrm>
            <a:off x="1120140" y="920503"/>
            <a:ext cx="609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 summary,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82583-D98C-44A2-7A19-64E07C3A96DD}"/>
              </a:ext>
            </a:extLst>
          </p:cNvPr>
          <p:cNvCxnSpPr>
            <a:cxnSpLocks/>
          </p:cNvCxnSpPr>
          <p:nvPr/>
        </p:nvCxnSpPr>
        <p:spPr>
          <a:xfrm>
            <a:off x="914400" y="860878"/>
            <a:ext cx="0" cy="476268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970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2344-CEB6-020A-515D-BBB5B604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22</a:t>
            </a:fld>
            <a:endParaRPr lang="en-US" sz="20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BEE432-21EA-E215-4A56-6C8F3D0141CF}"/>
              </a:ext>
            </a:extLst>
          </p:cNvPr>
          <p:cNvCxnSpPr/>
          <p:nvPr/>
        </p:nvCxnSpPr>
        <p:spPr>
          <a:xfrm>
            <a:off x="914400" y="1469571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8D1ECC9-3ECA-B9E8-308C-A5B8BD61B9CA}"/>
              </a:ext>
            </a:extLst>
          </p:cNvPr>
          <p:cNvSpPr txBox="1"/>
          <p:nvPr/>
        </p:nvSpPr>
        <p:spPr>
          <a:xfrm>
            <a:off x="365760" y="1665348"/>
            <a:ext cx="10634472" cy="4512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CHANNEL: 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stream of HSML Entities that are related to an Activity of a specific context that does not itself warrant a Domain or hierarchy.</a:t>
            </a:r>
            <a:r>
              <a:rPr lang="en-US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Channel contains HSML messages that relate to an HSML Activity. </a:t>
            </a:r>
          </a:p>
          <a:p>
            <a:pPr marL="742950" marR="0" lvl="1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CHANNEL may be a collection of CHANNELs, where the wider CHANNEL will contain all information from all lower CHANNELs. </a:t>
            </a:r>
          </a:p>
          <a:p>
            <a:pPr marL="1200150" lvl="2" indent="-28575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Kafka: </a:t>
            </a:r>
            <a:r>
              <a:rPr lang="en-US" kern="100" dirty="0"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 we do topics contained in other topics?</a:t>
            </a:r>
            <a:endParaRPr lang="en-US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CHANNEL be specific to a specific ACTIVITY or ACTIVITIES.  </a:t>
            </a:r>
          </a:p>
          <a:p>
            <a:pPr marL="1200150" lvl="2" indent="-285750" algn="just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Kafka: have a topic destined for each Activity or collection of related Activities, where the corresponding Activities and Contracts are talked about, granted access to other Agents…</a:t>
            </a:r>
          </a:p>
          <a:p>
            <a:pPr marL="742950" marR="0" lvl="1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CHANNEL be specific to a specific AGENTS based on CREDENTIALS</a:t>
            </a:r>
          </a:p>
          <a:p>
            <a:pPr marL="1200150" lvl="2" indent="-285750" algn="just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Kafka: For each 3D Model, we have a topic. The access to subscribe to this topic will be done through a credential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839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2344-CEB6-020A-515D-BBB5B604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DOMAIN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2D65A-19B3-BC2D-6B2C-CBD795621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6 types of Domains:</a:t>
            </a:r>
          </a:p>
          <a:p>
            <a:r>
              <a:rPr lang="en-US" b="1" dirty="0"/>
              <a:t>Geographic</a:t>
            </a:r>
            <a:r>
              <a:rPr lang="en-US" dirty="0"/>
              <a:t> — ex: Moon surface</a:t>
            </a:r>
          </a:p>
          <a:p>
            <a:r>
              <a:rPr lang="en-US" b="1" dirty="0"/>
              <a:t>Concept</a:t>
            </a:r>
            <a:r>
              <a:rPr lang="en-US" dirty="0"/>
              <a:t> — ex: Planetary Protection</a:t>
            </a:r>
          </a:p>
          <a:p>
            <a:r>
              <a:rPr lang="en-US" b="1" dirty="0"/>
              <a:t>Organization</a:t>
            </a:r>
            <a:r>
              <a:rPr lang="en-US" dirty="0"/>
              <a:t> — ex: a JPL team workplace</a:t>
            </a:r>
          </a:p>
          <a:p>
            <a:r>
              <a:rPr lang="en-US" b="1" dirty="0"/>
              <a:t>Agent</a:t>
            </a:r>
            <a:r>
              <a:rPr lang="en-US" dirty="0"/>
              <a:t> — ex: a physical rover, a digital twin, a lander</a:t>
            </a:r>
          </a:p>
          <a:p>
            <a:r>
              <a:rPr lang="en-US" b="1" dirty="0"/>
              <a:t>Person</a:t>
            </a:r>
            <a:r>
              <a:rPr lang="en-US" dirty="0"/>
              <a:t> — ex: a human person, astronaut</a:t>
            </a:r>
          </a:p>
          <a:p>
            <a:r>
              <a:rPr lang="en-US" b="1" dirty="0"/>
              <a:t>Thing</a:t>
            </a:r>
            <a:r>
              <a:rPr lang="en-US" dirty="0"/>
              <a:t> — ex: lunar rocks, the lander’s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23</a:t>
            </a:fld>
            <a:endParaRPr lang="en-US" sz="20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BEE432-21EA-E215-4A56-6C8F3D0141CF}"/>
              </a:ext>
            </a:extLst>
          </p:cNvPr>
          <p:cNvCxnSpPr/>
          <p:nvPr/>
        </p:nvCxnSpPr>
        <p:spPr>
          <a:xfrm>
            <a:off x="914400" y="1469571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948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2344-CEB6-020A-515D-BBB5B604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SPACE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2D65A-19B3-BC2D-6B2C-CBD795621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745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different properties that can define a SPACE:</a:t>
            </a:r>
          </a:p>
          <a:p>
            <a:r>
              <a:rPr lang="fr-FR" b="1" dirty="0"/>
              <a:t>description</a:t>
            </a:r>
          </a:p>
          <a:p>
            <a:r>
              <a:rPr lang="fr-FR" b="1" dirty="0" err="1"/>
              <a:t>transform</a:t>
            </a:r>
            <a:endParaRPr lang="fr-FR" b="1" dirty="0"/>
          </a:p>
          <a:p>
            <a:r>
              <a:rPr lang="fr-FR" b="1" dirty="0"/>
              <a:t>position (</a:t>
            </a:r>
            <a:r>
              <a:rPr lang="fr-FR" b="1" dirty="0" err="1"/>
              <a:t>xyz</a:t>
            </a:r>
            <a:r>
              <a:rPr lang="fr-FR" b="1" dirty="0"/>
              <a:t>)</a:t>
            </a:r>
          </a:p>
          <a:p>
            <a:r>
              <a:rPr lang="fr-FR" b="1" dirty="0"/>
              <a:t>rotation (</a:t>
            </a:r>
            <a:r>
              <a:rPr lang="fr-FR" b="1" dirty="0" err="1"/>
              <a:t>xyz</a:t>
            </a:r>
            <a:r>
              <a:rPr lang="fr-FR" b="1" dirty="0"/>
              <a:t>)</a:t>
            </a:r>
          </a:p>
          <a:p>
            <a:r>
              <a:rPr lang="fr-FR" b="1" dirty="0"/>
              <a:t>volume (</a:t>
            </a:r>
            <a:r>
              <a:rPr lang="fr-FR" b="1" dirty="0" err="1"/>
              <a:t>xyz</a:t>
            </a:r>
            <a:r>
              <a:rPr lang="fr-FR" b="1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24</a:t>
            </a:fld>
            <a:endParaRPr lang="en-US" sz="20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BEE432-21EA-E215-4A56-6C8F3D0141CF}"/>
              </a:ext>
            </a:extLst>
          </p:cNvPr>
          <p:cNvCxnSpPr/>
          <p:nvPr/>
        </p:nvCxnSpPr>
        <p:spPr>
          <a:xfrm>
            <a:off x="914400" y="1469571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B29E4F6-DDCD-9759-B863-43B1E3B52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686" y="1111956"/>
            <a:ext cx="1910487" cy="463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10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71DE91-C41A-EF20-0CBE-DB8FE06BD35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034540" y="1068705"/>
            <a:ext cx="7760970" cy="399478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EDA244-0F19-900A-3432-244B7B78CBE8}"/>
              </a:ext>
            </a:extLst>
          </p:cNvPr>
          <p:cNvCxnSpPr>
            <a:cxnSpLocks/>
          </p:cNvCxnSpPr>
          <p:nvPr/>
        </p:nvCxnSpPr>
        <p:spPr>
          <a:xfrm flipH="1">
            <a:off x="1771650" y="2966561"/>
            <a:ext cx="8023860" cy="1924448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2B0A03-FF7F-FBEB-1464-997445F7C47B}"/>
              </a:ext>
            </a:extLst>
          </p:cNvPr>
          <p:cNvCxnSpPr/>
          <p:nvPr/>
        </p:nvCxnSpPr>
        <p:spPr>
          <a:xfrm>
            <a:off x="2034540" y="5530215"/>
            <a:ext cx="7760970" cy="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AE796E-739C-7568-A20C-0905A547ED79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034540" y="1068705"/>
            <a:ext cx="7760970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CB27A9-F3FD-BE16-AFC1-01E11B930ADD}"/>
              </a:ext>
            </a:extLst>
          </p:cNvPr>
          <p:cNvCxnSpPr/>
          <p:nvPr/>
        </p:nvCxnSpPr>
        <p:spPr>
          <a:xfrm flipH="1">
            <a:off x="2034540" y="845820"/>
            <a:ext cx="7760970" cy="0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E00AD3-5861-886D-45D1-5A298F76158D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2034540" y="5288280"/>
            <a:ext cx="7760970" cy="97155"/>
          </a:xfrm>
          <a:prstGeom prst="straightConnector1">
            <a:avLst/>
          </a:prstGeom>
          <a:ln w="57150">
            <a:solidFill>
              <a:srgbClr val="96A4A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3B4142-4555-8F15-5962-934A473B61C2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2034540" y="1165860"/>
            <a:ext cx="7760970" cy="4122420"/>
          </a:xfrm>
          <a:prstGeom prst="straightConnector1">
            <a:avLst/>
          </a:prstGeom>
          <a:ln w="57150">
            <a:solidFill>
              <a:srgbClr val="96A4A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F5D508-B096-2E02-3631-DB1F43FF7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25</a:t>
            </a:fld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F5DA0E-BF0A-1BBD-9A4E-3D1DE2B01D25}"/>
              </a:ext>
            </a:extLst>
          </p:cNvPr>
          <p:cNvSpPr/>
          <p:nvPr/>
        </p:nvSpPr>
        <p:spPr>
          <a:xfrm>
            <a:off x="4709160" y="377190"/>
            <a:ext cx="2411730" cy="15773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E28535-4F3D-68D8-F58E-EBC471667840}"/>
              </a:ext>
            </a:extLst>
          </p:cNvPr>
          <p:cNvSpPr/>
          <p:nvPr/>
        </p:nvSpPr>
        <p:spPr>
          <a:xfrm>
            <a:off x="4709160" y="2438400"/>
            <a:ext cx="2411730" cy="15773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FE425-C109-D78D-A6DA-F0330A828240}"/>
              </a:ext>
            </a:extLst>
          </p:cNvPr>
          <p:cNvSpPr/>
          <p:nvPr/>
        </p:nvSpPr>
        <p:spPr>
          <a:xfrm>
            <a:off x="4709160" y="4499610"/>
            <a:ext cx="2411730" cy="15773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2B7DD7-CA63-ACA7-3D2A-687BF0A9B3CE}"/>
              </a:ext>
            </a:extLst>
          </p:cNvPr>
          <p:cNvSpPr/>
          <p:nvPr/>
        </p:nvSpPr>
        <p:spPr>
          <a:xfrm>
            <a:off x="731520" y="628650"/>
            <a:ext cx="1303020" cy="88011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000EA4-A20F-DF16-8C84-53C16CE3526F}"/>
              </a:ext>
            </a:extLst>
          </p:cNvPr>
          <p:cNvSpPr/>
          <p:nvPr/>
        </p:nvSpPr>
        <p:spPr>
          <a:xfrm>
            <a:off x="9795510" y="628650"/>
            <a:ext cx="1303020" cy="88011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E62DE9-1DF9-841B-E2BA-93187BF689E4}"/>
              </a:ext>
            </a:extLst>
          </p:cNvPr>
          <p:cNvSpPr/>
          <p:nvPr/>
        </p:nvSpPr>
        <p:spPr>
          <a:xfrm>
            <a:off x="731520" y="2787015"/>
            <a:ext cx="1303020" cy="88011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3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32D9EB-2628-4268-7ADF-8AA1A49202E5}"/>
              </a:ext>
            </a:extLst>
          </p:cNvPr>
          <p:cNvSpPr/>
          <p:nvPr/>
        </p:nvSpPr>
        <p:spPr>
          <a:xfrm>
            <a:off x="9795510" y="2787015"/>
            <a:ext cx="1303020" cy="88011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A74732C-A811-CA41-9F1F-164423DE0558}"/>
              </a:ext>
            </a:extLst>
          </p:cNvPr>
          <p:cNvSpPr/>
          <p:nvPr/>
        </p:nvSpPr>
        <p:spPr>
          <a:xfrm>
            <a:off x="9795510" y="4848225"/>
            <a:ext cx="1303020" cy="88011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4F7113-3F70-B1D0-3E04-4FA64ADE8313}"/>
              </a:ext>
            </a:extLst>
          </p:cNvPr>
          <p:cNvSpPr/>
          <p:nvPr/>
        </p:nvSpPr>
        <p:spPr>
          <a:xfrm>
            <a:off x="731520" y="4945380"/>
            <a:ext cx="1303020" cy="88011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5</a:t>
            </a:r>
          </a:p>
        </p:txBody>
      </p:sp>
    </p:spTree>
    <p:extLst>
      <p:ext uri="{BB962C8B-B14F-4D97-AF65-F5344CB8AC3E}">
        <p14:creationId xmlns:p14="http://schemas.microsoft.com/office/powerpoint/2010/main" val="266307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246D2DD8-6812-4069-D7EB-76D52D7DD1E6}"/>
              </a:ext>
            </a:extLst>
          </p:cNvPr>
          <p:cNvSpPr/>
          <p:nvPr/>
        </p:nvSpPr>
        <p:spPr>
          <a:xfrm>
            <a:off x="6064950" y="2638940"/>
            <a:ext cx="1792363" cy="1087183"/>
          </a:xfrm>
          <a:prstGeom prst="rect">
            <a:avLst/>
          </a:prstGeom>
          <a:solidFill>
            <a:srgbClr val="1B7D6A">
              <a:alpha val="7059"/>
            </a:srgbClr>
          </a:solidFill>
          <a:ln w="28575">
            <a:solidFill>
              <a:srgbClr val="1B7D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Activity 1: Leave the Lander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F5D508-B096-2E02-3631-DB1F43FF7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2070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000" smtClean="0"/>
              <a:t>26</a:t>
            </a:fld>
            <a:endParaRPr lang="en-US" sz="20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9933AD-E1ED-7AC0-2FD9-56EC18DF2AFA}"/>
              </a:ext>
            </a:extLst>
          </p:cNvPr>
          <p:cNvSpPr/>
          <p:nvPr/>
        </p:nvSpPr>
        <p:spPr>
          <a:xfrm>
            <a:off x="7022594" y="2294656"/>
            <a:ext cx="1276558" cy="453352"/>
          </a:xfrm>
          <a:prstGeom prst="roundRect">
            <a:avLst/>
          </a:prstGeom>
          <a:solidFill>
            <a:srgbClr val="1C7C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Activity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E3C360-A392-4D39-DB7C-B3B808D894B3}"/>
              </a:ext>
            </a:extLst>
          </p:cNvPr>
          <p:cNvSpPr/>
          <p:nvPr/>
        </p:nvSpPr>
        <p:spPr>
          <a:xfrm>
            <a:off x="843067" y="3021177"/>
            <a:ext cx="1294912" cy="617424"/>
          </a:xfrm>
          <a:prstGeom prst="roundRect">
            <a:avLst/>
          </a:prstGeom>
          <a:solidFill>
            <a:srgbClr val="003D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Agent</a:t>
            </a:r>
          </a:p>
          <a:p>
            <a:pPr algn="ctr"/>
            <a:r>
              <a:rPr lang="en-US" sz="1600" b="1" dirty="0"/>
              <a:t>(Domain)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507B93-0020-FBF3-E829-E4BE442C689D}"/>
              </a:ext>
            </a:extLst>
          </p:cNvPr>
          <p:cNvSpPr/>
          <p:nvPr/>
        </p:nvSpPr>
        <p:spPr>
          <a:xfrm>
            <a:off x="4909731" y="5298485"/>
            <a:ext cx="1276557" cy="455432"/>
          </a:xfrm>
          <a:prstGeom prst="roundRect">
            <a:avLst/>
          </a:prstGeom>
          <a:solidFill>
            <a:srgbClr val="558B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Time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232C75-5344-D7E5-BEBE-E4BE968C81C2}"/>
              </a:ext>
            </a:extLst>
          </p:cNvPr>
          <p:cNvSpPr/>
          <p:nvPr/>
        </p:nvSpPr>
        <p:spPr>
          <a:xfrm>
            <a:off x="2026530" y="785179"/>
            <a:ext cx="1817369" cy="553826"/>
          </a:xfrm>
          <a:prstGeom prst="rect">
            <a:avLst/>
          </a:prstGeom>
          <a:solidFill>
            <a:srgbClr val="701682">
              <a:alpha val="7059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Company 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FF33D9-C4FB-8587-A2C5-01F9095B898A}"/>
              </a:ext>
            </a:extLst>
          </p:cNvPr>
          <p:cNvSpPr/>
          <p:nvPr/>
        </p:nvSpPr>
        <p:spPr>
          <a:xfrm>
            <a:off x="8407198" y="741896"/>
            <a:ext cx="1817369" cy="553826"/>
          </a:xfrm>
          <a:prstGeom prst="rect">
            <a:avLst/>
          </a:prstGeom>
          <a:solidFill>
            <a:srgbClr val="701682">
              <a:alpha val="7059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Company 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AD4772-3B13-9D74-E4D7-60A786500B4E}"/>
              </a:ext>
            </a:extLst>
          </p:cNvPr>
          <p:cNvSpPr/>
          <p:nvPr/>
        </p:nvSpPr>
        <p:spPr>
          <a:xfrm>
            <a:off x="2026530" y="1631390"/>
            <a:ext cx="1817369" cy="754380"/>
          </a:xfrm>
          <a:prstGeom prst="rect">
            <a:avLst/>
          </a:prstGeom>
          <a:solidFill>
            <a:srgbClr val="701682">
              <a:alpha val="7059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User 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5F65600-1864-663F-1CD7-E56737EEAC06}"/>
              </a:ext>
            </a:extLst>
          </p:cNvPr>
          <p:cNvSpPr/>
          <p:nvPr/>
        </p:nvSpPr>
        <p:spPr>
          <a:xfrm>
            <a:off x="2148009" y="307000"/>
            <a:ext cx="1574412" cy="553826"/>
          </a:xfrm>
          <a:prstGeom prst="roundRect">
            <a:avLst/>
          </a:prstGeom>
          <a:solidFill>
            <a:srgbClr val="7016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Organization (Domain)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3BC6F2-6459-2247-EC97-B2A9FCBFD1AD}"/>
              </a:ext>
            </a:extLst>
          </p:cNvPr>
          <p:cNvSpPr/>
          <p:nvPr/>
        </p:nvSpPr>
        <p:spPr>
          <a:xfrm>
            <a:off x="1990796" y="2814180"/>
            <a:ext cx="1888838" cy="1104475"/>
          </a:xfrm>
          <a:prstGeom prst="rect">
            <a:avLst/>
          </a:prstGeom>
          <a:solidFill>
            <a:srgbClr val="003D92">
              <a:alpha val="7059"/>
            </a:srgbClr>
          </a:solidFill>
          <a:ln w="28575">
            <a:solidFill>
              <a:srgbClr val="003D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Unreal Lunar Rover 3D Model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BD0F66-700C-BB40-63EF-4CE5DC08FE95}"/>
              </a:ext>
            </a:extLst>
          </p:cNvPr>
          <p:cNvSpPr/>
          <p:nvPr/>
        </p:nvSpPr>
        <p:spPr>
          <a:xfrm>
            <a:off x="1381881" y="4283789"/>
            <a:ext cx="2633273" cy="1104475"/>
          </a:xfrm>
          <a:prstGeom prst="rect">
            <a:avLst/>
          </a:prstGeom>
          <a:solidFill>
            <a:srgbClr val="A5275A">
              <a:alpha val="7059"/>
            </a:srgbClr>
          </a:solidFill>
          <a:ln w="28575">
            <a:solidFill>
              <a:srgbClr val="A527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Credential of Lunar Rover for Com. B to use temporally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E6869A-3F49-5A26-9D62-F421437DCBEA}"/>
              </a:ext>
            </a:extLst>
          </p:cNvPr>
          <p:cNvSpPr/>
          <p:nvPr/>
        </p:nvSpPr>
        <p:spPr>
          <a:xfrm>
            <a:off x="758581" y="1716458"/>
            <a:ext cx="1424013" cy="617424"/>
          </a:xfrm>
          <a:prstGeom prst="roundRect">
            <a:avLst/>
          </a:prstGeom>
          <a:solidFill>
            <a:srgbClr val="7016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Person</a:t>
            </a:r>
          </a:p>
          <a:p>
            <a:pPr algn="ctr"/>
            <a:r>
              <a:rPr lang="en-US" sz="1600" b="1" dirty="0"/>
              <a:t>(Domain)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495CF4-8927-E3C9-FC62-91DCFD73FA13}"/>
              </a:ext>
            </a:extLst>
          </p:cNvPr>
          <p:cNvSpPr/>
          <p:nvPr/>
        </p:nvSpPr>
        <p:spPr>
          <a:xfrm>
            <a:off x="8528677" y="329089"/>
            <a:ext cx="1574412" cy="553826"/>
          </a:xfrm>
          <a:prstGeom prst="roundRect">
            <a:avLst/>
          </a:prstGeom>
          <a:solidFill>
            <a:srgbClr val="7016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Organization (Domain)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EF9A054-4736-5462-D3C1-5F91CC547477}"/>
              </a:ext>
            </a:extLst>
          </p:cNvPr>
          <p:cNvSpPr/>
          <p:nvPr/>
        </p:nvSpPr>
        <p:spPr>
          <a:xfrm>
            <a:off x="8407198" y="1631390"/>
            <a:ext cx="1817369" cy="754380"/>
          </a:xfrm>
          <a:prstGeom prst="rect">
            <a:avLst/>
          </a:prstGeom>
          <a:solidFill>
            <a:srgbClr val="701682">
              <a:alpha val="7059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User 2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8A4F682-4520-A539-A875-6FFB29B00263}"/>
              </a:ext>
            </a:extLst>
          </p:cNvPr>
          <p:cNvSpPr/>
          <p:nvPr/>
        </p:nvSpPr>
        <p:spPr>
          <a:xfrm>
            <a:off x="10026994" y="1677232"/>
            <a:ext cx="1424013" cy="617424"/>
          </a:xfrm>
          <a:prstGeom prst="roundRect">
            <a:avLst/>
          </a:prstGeom>
          <a:solidFill>
            <a:srgbClr val="7016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Person</a:t>
            </a:r>
          </a:p>
          <a:p>
            <a:pPr algn="ctr"/>
            <a:r>
              <a:rPr lang="en-US" sz="1600" b="1" dirty="0"/>
              <a:t>(Domain)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4A87E36-CBAA-A6E1-CF8D-CFDA91A84328}"/>
              </a:ext>
            </a:extLst>
          </p:cNvPr>
          <p:cNvSpPr/>
          <p:nvPr/>
        </p:nvSpPr>
        <p:spPr>
          <a:xfrm>
            <a:off x="10072488" y="3076017"/>
            <a:ext cx="1294912" cy="617424"/>
          </a:xfrm>
          <a:prstGeom prst="roundRect">
            <a:avLst/>
          </a:prstGeom>
          <a:solidFill>
            <a:srgbClr val="003D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Agent</a:t>
            </a:r>
          </a:p>
          <a:p>
            <a:pPr algn="ctr"/>
            <a:r>
              <a:rPr lang="en-US" sz="1600" b="1" dirty="0"/>
              <a:t>(Domain)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92DFC5-4F0E-E672-4E63-D8CB72F4EB9C}"/>
              </a:ext>
            </a:extLst>
          </p:cNvPr>
          <p:cNvSpPr/>
          <p:nvPr/>
        </p:nvSpPr>
        <p:spPr>
          <a:xfrm>
            <a:off x="8371463" y="2808353"/>
            <a:ext cx="1888838" cy="1104475"/>
          </a:xfrm>
          <a:prstGeom prst="rect">
            <a:avLst/>
          </a:prstGeom>
          <a:solidFill>
            <a:srgbClr val="003D92">
              <a:alpha val="7059"/>
            </a:srgbClr>
          </a:solidFill>
          <a:ln w="28575">
            <a:solidFill>
              <a:srgbClr val="003D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Omni Lunar Lander 3D Model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6EBDC8-E05C-7B9D-04B3-AE71CD82DD47}"/>
              </a:ext>
            </a:extLst>
          </p:cNvPr>
          <p:cNvSpPr/>
          <p:nvPr/>
        </p:nvSpPr>
        <p:spPr>
          <a:xfrm>
            <a:off x="6639051" y="5300819"/>
            <a:ext cx="4171068" cy="971492"/>
          </a:xfrm>
          <a:prstGeom prst="rect">
            <a:avLst/>
          </a:prstGeom>
          <a:solidFill>
            <a:srgbClr val="890F63">
              <a:alpha val="7059"/>
            </a:srgbClr>
          </a:solidFill>
          <a:ln w="28575">
            <a:solidFill>
              <a:srgbClr val="890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Moon, Coordinate System, Transform Unreal-Omniverse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075BE8-7688-3B35-095C-FF621E68D61B}"/>
              </a:ext>
            </a:extLst>
          </p:cNvPr>
          <p:cNvSpPr/>
          <p:nvPr/>
        </p:nvSpPr>
        <p:spPr>
          <a:xfrm>
            <a:off x="9936875" y="4935703"/>
            <a:ext cx="1604250" cy="496133"/>
          </a:xfrm>
          <a:prstGeom prst="roundRect">
            <a:avLst/>
          </a:prstGeom>
          <a:solidFill>
            <a:srgbClr val="890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Hyperspace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6F491F5-3CAF-9A94-8DC1-123B7734030F}"/>
              </a:ext>
            </a:extLst>
          </p:cNvPr>
          <p:cNvSpPr/>
          <p:nvPr/>
        </p:nvSpPr>
        <p:spPr>
          <a:xfrm>
            <a:off x="3428128" y="5660181"/>
            <a:ext cx="2610633" cy="525910"/>
          </a:xfrm>
          <a:prstGeom prst="rect">
            <a:avLst/>
          </a:prstGeom>
          <a:solidFill>
            <a:srgbClr val="558B0D">
              <a:alpha val="7059"/>
            </a:srgbClr>
          </a:solidFill>
          <a:ln w="28575">
            <a:solidFill>
              <a:srgbClr val="558B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Period of 3 Months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D878B9-C1FF-FA37-89C2-5D19CF84D3E6}"/>
              </a:ext>
            </a:extLst>
          </p:cNvPr>
          <p:cNvSpPr txBox="1"/>
          <p:nvPr/>
        </p:nvSpPr>
        <p:spPr>
          <a:xfrm>
            <a:off x="190390" y="294579"/>
            <a:ext cx="2029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Use Case</a:t>
            </a:r>
            <a:r>
              <a:rPr lang="en-US" sz="1800" b="1" dirty="0"/>
              <a:t>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9F2DD57-0C35-FD75-28CB-BDC3E769415B}"/>
              </a:ext>
            </a:extLst>
          </p:cNvPr>
          <p:cNvSpPr/>
          <p:nvPr/>
        </p:nvSpPr>
        <p:spPr>
          <a:xfrm>
            <a:off x="4777976" y="3960004"/>
            <a:ext cx="2183155" cy="845149"/>
          </a:xfrm>
          <a:prstGeom prst="rect">
            <a:avLst/>
          </a:prstGeom>
          <a:solidFill>
            <a:srgbClr val="128986">
              <a:alpha val="7059"/>
            </a:srgbClr>
          </a:solidFill>
          <a:ln w="28575">
            <a:solidFill>
              <a:srgbClr val="1289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Aptos" panose="02110004020202020204"/>
              </a:rPr>
              <a:t>Contract between Comp. A &amp; B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45326D-F8DA-E35A-686C-F876030DA013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2935215" y="1339005"/>
            <a:ext cx="0" cy="2923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5869CF-3858-039F-2AE2-8811FC8140EE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>
            <a:off x="9315883" y="1295722"/>
            <a:ext cx="0" cy="3356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03097D-BD4E-C026-FDA5-56A29786BE87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>
            <a:off x="2935215" y="2385770"/>
            <a:ext cx="0" cy="4284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7DB712-4827-4BB6-4F40-E23D6FEBABE5}"/>
              </a:ext>
            </a:extLst>
          </p:cNvPr>
          <p:cNvCxnSpPr>
            <a:cxnSpLocks/>
            <a:stCxn id="31" idx="2"/>
            <a:endCxn id="34" idx="0"/>
          </p:cNvCxnSpPr>
          <p:nvPr/>
        </p:nvCxnSpPr>
        <p:spPr>
          <a:xfrm flipH="1">
            <a:off x="9315882" y="2385770"/>
            <a:ext cx="1" cy="4225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542980-7B23-4162-1E46-EC277F24C2EF}"/>
              </a:ext>
            </a:extLst>
          </p:cNvPr>
          <p:cNvCxnSpPr>
            <a:cxnSpLocks/>
            <a:stCxn id="59" idx="1"/>
            <a:endCxn id="22" idx="3"/>
          </p:cNvCxnSpPr>
          <p:nvPr/>
        </p:nvCxnSpPr>
        <p:spPr>
          <a:xfrm flipH="1" flipV="1">
            <a:off x="3843899" y="1062092"/>
            <a:ext cx="983900" cy="339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1C05597-0DF9-BD55-B6DF-145266E5A197}"/>
              </a:ext>
            </a:extLst>
          </p:cNvPr>
          <p:cNvCxnSpPr>
            <a:cxnSpLocks/>
            <a:stCxn id="23" idx="1"/>
            <a:endCxn id="59" idx="3"/>
          </p:cNvCxnSpPr>
          <p:nvPr/>
        </p:nvCxnSpPr>
        <p:spPr>
          <a:xfrm flipH="1">
            <a:off x="7034232" y="1018809"/>
            <a:ext cx="1372966" cy="3831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2E3AEACC-C454-03DE-38A8-CD5F79B9CE64}"/>
              </a:ext>
            </a:extLst>
          </p:cNvPr>
          <p:cNvSpPr/>
          <p:nvPr/>
        </p:nvSpPr>
        <p:spPr>
          <a:xfrm>
            <a:off x="4827799" y="729836"/>
            <a:ext cx="2206433" cy="1344340"/>
          </a:xfrm>
          <a:prstGeom prst="rect">
            <a:avLst/>
          </a:prstGeom>
          <a:solidFill>
            <a:schemeClr val="accent1">
              <a:alpha val="7059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Comm. Channel Comp A </a:t>
            </a:r>
            <a:r>
              <a:rPr lang="en-US" sz="2000" dirty="0">
                <a:solidFill>
                  <a:prstClr val="black"/>
                </a:solidFill>
                <a:latin typeface="Aptos" panose="02110004020202020204"/>
              </a:rPr>
              <a:t>&amp; B for Activity 1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ED836F2-C827-EA31-7FD6-267A8C0360B9}"/>
              </a:ext>
            </a:extLst>
          </p:cNvPr>
          <p:cNvSpPr/>
          <p:nvPr/>
        </p:nvSpPr>
        <p:spPr>
          <a:xfrm>
            <a:off x="5358904" y="375023"/>
            <a:ext cx="1218326" cy="5538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Channel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8308EC5-5A0E-3676-12A4-245FD2A6CFA4}"/>
              </a:ext>
            </a:extLst>
          </p:cNvPr>
          <p:cNvCxnSpPr>
            <a:cxnSpLocks/>
            <a:stCxn id="29" idx="0"/>
            <a:endCxn id="28" idx="2"/>
          </p:cNvCxnSpPr>
          <p:nvPr/>
        </p:nvCxnSpPr>
        <p:spPr>
          <a:xfrm flipV="1">
            <a:off x="2698518" y="3918655"/>
            <a:ext cx="236697" cy="3651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C6B2A86-5B7A-3BB3-4B0C-4E8E1DD3BACF}"/>
              </a:ext>
            </a:extLst>
          </p:cNvPr>
          <p:cNvCxnSpPr>
            <a:cxnSpLocks/>
            <a:stCxn id="107" idx="3"/>
            <a:endCxn id="37" idx="0"/>
          </p:cNvCxnSpPr>
          <p:nvPr/>
        </p:nvCxnSpPr>
        <p:spPr>
          <a:xfrm>
            <a:off x="7857313" y="3182532"/>
            <a:ext cx="867272" cy="21182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06C3A09-FA30-0CE5-4EA0-081CCAB5EF43}"/>
              </a:ext>
            </a:extLst>
          </p:cNvPr>
          <p:cNvCxnSpPr>
            <a:cxnSpLocks/>
            <a:stCxn id="39" idx="1"/>
            <a:endCxn id="29" idx="2"/>
          </p:cNvCxnSpPr>
          <p:nvPr/>
        </p:nvCxnSpPr>
        <p:spPr>
          <a:xfrm flipH="1" flipV="1">
            <a:off x="2698518" y="5388264"/>
            <a:ext cx="729610" cy="5348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8DDF570-BC2D-5621-3AA2-A7FBDA930EE0}"/>
              </a:ext>
            </a:extLst>
          </p:cNvPr>
          <p:cNvCxnSpPr>
            <a:cxnSpLocks/>
            <a:stCxn id="59" idx="2"/>
            <a:endCxn id="107" idx="0"/>
          </p:cNvCxnSpPr>
          <p:nvPr/>
        </p:nvCxnSpPr>
        <p:spPr>
          <a:xfrm>
            <a:off x="5931016" y="2074176"/>
            <a:ext cx="1030116" cy="564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2635D1E-0E8A-0773-811F-88516A0F9EFF}"/>
              </a:ext>
            </a:extLst>
          </p:cNvPr>
          <p:cNvCxnSpPr>
            <a:cxnSpLocks/>
            <a:stCxn id="49" idx="0"/>
            <a:endCxn id="59" idx="2"/>
          </p:cNvCxnSpPr>
          <p:nvPr/>
        </p:nvCxnSpPr>
        <p:spPr>
          <a:xfrm flipV="1">
            <a:off x="5869554" y="2074176"/>
            <a:ext cx="61462" cy="18858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21655A8-BCA0-E26B-CA9C-7F7987F2202C}"/>
              </a:ext>
            </a:extLst>
          </p:cNvPr>
          <p:cNvCxnSpPr>
            <a:cxnSpLocks/>
            <a:stCxn id="29" idx="3"/>
            <a:endCxn id="59" idx="2"/>
          </p:cNvCxnSpPr>
          <p:nvPr/>
        </p:nvCxnSpPr>
        <p:spPr>
          <a:xfrm flipV="1">
            <a:off x="4015154" y="2074176"/>
            <a:ext cx="1915862" cy="27618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2EFE07-066F-B494-D450-816DD27C02D9}"/>
              </a:ext>
            </a:extLst>
          </p:cNvPr>
          <p:cNvSpPr/>
          <p:nvPr/>
        </p:nvSpPr>
        <p:spPr>
          <a:xfrm>
            <a:off x="6614566" y="4513123"/>
            <a:ext cx="1346644" cy="525911"/>
          </a:xfrm>
          <a:prstGeom prst="roundRect">
            <a:avLst/>
          </a:prstGeom>
          <a:solidFill>
            <a:srgbClr val="1289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Contract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BFBD421-659F-DA91-7B41-B94CFD27B8F0}"/>
              </a:ext>
            </a:extLst>
          </p:cNvPr>
          <p:cNvSpPr/>
          <p:nvPr/>
        </p:nvSpPr>
        <p:spPr>
          <a:xfrm>
            <a:off x="340532" y="5265425"/>
            <a:ext cx="1817370" cy="553827"/>
          </a:xfrm>
          <a:prstGeom prst="roundRect">
            <a:avLst/>
          </a:prstGeom>
          <a:solidFill>
            <a:srgbClr val="A52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Credential</a:t>
            </a:r>
          </a:p>
        </p:txBody>
      </p:sp>
    </p:spTree>
    <p:extLst>
      <p:ext uri="{BB962C8B-B14F-4D97-AF65-F5344CB8AC3E}">
        <p14:creationId xmlns:p14="http://schemas.microsoft.com/office/powerpoint/2010/main" val="3283563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2344-CEB6-020A-515D-BBB5B604C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0509"/>
          </a:xfrm>
        </p:spPr>
        <p:txBody>
          <a:bodyPr>
            <a:normAutofit/>
          </a:bodyPr>
          <a:lstStyle/>
          <a:p>
            <a:r>
              <a:rPr lang="en-US" sz="3200" b="1" dirty="0"/>
              <a:t>Spatial Web Safety and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27</a:t>
            </a:fld>
            <a:endParaRPr lang="en-US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BEE432-21EA-E215-4A56-6C8F3D0141CF}"/>
              </a:ext>
            </a:extLst>
          </p:cNvPr>
          <p:cNvCxnSpPr/>
          <p:nvPr/>
        </p:nvCxnSpPr>
        <p:spPr>
          <a:xfrm>
            <a:off x="838200" y="1175634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9C31FCA-8704-E1C8-1144-4E53EF62E722}"/>
              </a:ext>
            </a:extLst>
          </p:cNvPr>
          <p:cNvSpPr txBox="1">
            <a:spLocks/>
          </p:cNvSpPr>
          <p:nvPr/>
        </p:nvSpPr>
        <p:spPr>
          <a:xfrm>
            <a:off x="838200" y="1467902"/>
            <a:ext cx="8342871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“Safety &amp; Trustworthiness in the Spatial Web is enabled by Governance”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77FE3F-7938-0E58-B509-9B60E637FE60}"/>
              </a:ext>
            </a:extLst>
          </p:cNvPr>
          <p:cNvSpPr txBox="1"/>
          <p:nvPr/>
        </p:nvSpPr>
        <p:spPr>
          <a:xfrm>
            <a:off x="908222" y="4728379"/>
            <a:ext cx="24116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 aspects of trust between parties intermediated by digital technologies: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60255A-8895-4758-525C-A192AFDD0746}"/>
              </a:ext>
            </a:extLst>
          </p:cNvPr>
          <p:cNvCxnSpPr>
            <a:cxnSpLocks/>
          </p:cNvCxnSpPr>
          <p:nvPr/>
        </p:nvCxnSpPr>
        <p:spPr>
          <a:xfrm>
            <a:off x="3422821" y="4582629"/>
            <a:ext cx="0" cy="166816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4899BC-72EA-4D2C-F5AC-C314E6232663}"/>
              </a:ext>
            </a:extLst>
          </p:cNvPr>
          <p:cNvSpPr txBox="1"/>
          <p:nvPr/>
        </p:nvSpPr>
        <p:spPr>
          <a:xfrm>
            <a:off x="3546390" y="4728378"/>
            <a:ext cx="5099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Authenticity – SWIDs (unique identifier)</a:t>
            </a:r>
          </a:p>
          <a:p>
            <a:pPr marL="457200" indent="-457200">
              <a:buAutoNum type="arabicPeriod"/>
            </a:pPr>
            <a:r>
              <a:rPr lang="en-US" sz="2000" dirty="0"/>
              <a:t>Integrity</a:t>
            </a:r>
          </a:p>
          <a:p>
            <a:pPr marL="457200" indent="-457200">
              <a:buAutoNum type="arabicPeriod"/>
            </a:pPr>
            <a:r>
              <a:rPr lang="en-US" sz="2000" dirty="0"/>
              <a:t>Confidentiality – HSTP</a:t>
            </a:r>
          </a:p>
          <a:p>
            <a:pPr marL="457200" indent="-457200">
              <a:buAutoNum type="arabicPeriod"/>
            </a:pPr>
            <a:r>
              <a:rPr lang="en-US" sz="2000" dirty="0"/>
              <a:t>Privacy – Design principle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BDAFE9-CDDB-5378-0324-BB7A5C3A0065}"/>
              </a:ext>
            </a:extLst>
          </p:cNvPr>
          <p:cNvSpPr txBox="1"/>
          <p:nvPr/>
        </p:nvSpPr>
        <p:spPr>
          <a:xfrm>
            <a:off x="838200" y="2241733"/>
            <a:ext cx="8800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/>
              <a:t>Credentials, Norms &amp; Contracts are the main concepts for Governance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C6315-E9A4-2F3C-44B7-6691F973AC9A}"/>
              </a:ext>
            </a:extLst>
          </p:cNvPr>
          <p:cNvSpPr txBox="1"/>
          <p:nvPr/>
        </p:nvSpPr>
        <p:spPr>
          <a:xfrm>
            <a:off x="838200" y="2692014"/>
            <a:ext cx="10690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Credentials</a:t>
            </a:r>
            <a:r>
              <a:rPr lang="en-US" sz="2000" dirty="0"/>
              <a:t> – used for authentication and identity – who can access a domain, and how can they interact with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Norms</a:t>
            </a:r>
            <a:r>
              <a:rPr lang="en-US" sz="2000" dirty="0"/>
              <a:t> – act as a principle of conduct or right action over domains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Contracts</a:t>
            </a:r>
            <a:r>
              <a:rPr lang="en-US" sz="2000" dirty="0"/>
              <a:t> – binding agreement used to dictate activities and relationships among domains</a:t>
            </a:r>
          </a:p>
        </p:txBody>
      </p:sp>
    </p:spTree>
    <p:extLst>
      <p:ext uri="{BB962C8B-B14F-4D97-AF65-F5344CB8AC3E}">
        <p14:creationId xmlns:p14="http://schemas.microsoft.com/office/powerpoint/2010/main" val="1184942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2344-CEB6-020A-515D-BBB5B604C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0509"/>
          </a:xfrm>
        </p:spPr>
        <p:txBody>
          <a:bodyPr>
            <a:normAutofit/>
          </a:bodyPr>
          <a:lstStyle/>
          <a:p>
            <a:r>
              <a:rPr lang="en-US" sz="3200" b="1" dirty="0"/>
              <a:t>Credentials in Kafka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28</a:t>
            </a:fld>
            <a:endParaRPr lang="en-US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BEE432-21EA-E215-4A56-6C8F3D0141CF}"/>
              </a:ext>
            </a:extLst>
          </p:cNvPr>
          <p:cNvCxnSpPr/>
          <p:nvPr/>
        </p:nvCxnSpPr>
        <p:spPr>
          <a:xfrm>
            <a:off x="838200" y="1175634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D7FE909-24AC-05EA-90E4-C7EEFEBD1174}"/>
              </a:ext>
            </a:extLst>
          </p:cNvPr>
          <p:cNvSpPr txBox="1"/>
          <p:nvPr/>
        </p:nvSpPr>
        <p:spPr>
          <a:xfrm>
            <a:off x="838200" y="3844622"/>
            <a:ext cx="9788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Credential Verification</a:t>
            </a:r>
            <a:r>
              <a:rPr lang="en-US" sz="2000" dirty="0"/>
              <a:t>, </a:t>
            </a:r>
            <a:r>
              <a:rPr lang="en-US" sz="2000" b="1" dirty="0"/>
              <a:t>Domain Identity</a:t>
            </a:r>
            <a:r>
              <a:rPr lang="en-US" sz="2000" dirty="0"/>
              <a:t>, and </a:t>
            </a:r>
            <a:r>
              <a:rPr lang="en-US" sz="2000" b="1" dirty="0"/>
              <a:t>Access Control </a:t>
            </a:r>
            <a:r>
              <a:rPr lang="en-US" sz="2000" dirty="0"/>
              <a:t>in</a:t>
            </a:r>
            <a:r>
              <a:rPr lang="en-US" sz="2000" b="1" dirty="0"/>
              <a:t> Kafka: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37935-0F5B-BE7F-580E-00B2066C1A79}"/>
              </a:ext>
            </a:extLst>
          </p:cNvPr>
          <p:cNvSpPr txBox="1"/>
          <p:nvPr/>
        </p:nvSpPr>
        <p:spPr>
          <a:xfrm>
            <a:off x="891747" y="4321604"/>
            <a:ext cx="97886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b="1" dirty="0"/>
              <a:t>Issue Decentralized Identifiers (DIDs) </a:t>
            </a:r>
            <a:r>
              <a:rPr lang="en-US" sz="2000" dirty="0"/>
              <a:t>for producers, consumers, and brokers.</a:t>
            </a:r>
          </a:p>
          <a:p>
            <a:pPr marL="342900" indent="-342900">
              <a:buAutoNum type="arabicPeriod"/>
            </a:pPr>
            <a:r>
              <a:rPr lang="en-US" sz="2000" b="1" dirty="0"/>
              <a:t>Use Verifiable Credentials (VCs)</a:t>
            </a:r>
            <a:r>
              <a:rPr lang="en-US" sz="2000" dirty="0"/>
              <a:t> to grant roles like "producer" or "consumer" for specific topics.</a:t>
            </a:r>
          </a:p>
          <a:p>
            <a:pPr marL="342900" indent="-342900">
              <a:buAutoNum type="arabicPeriod"/>
            </a:pPr>
            <a:r>
              <a:rPr lang="en-US" sz="2000" b="1" dirty="0"/>
              <a:t>Authenticate users </a:t>
            </a:r>
            <a:r>
              <a:rPr lang="en-US" sz="2000" dirty="0"/>
              <a:t>using </a:t>
            </a:r>
            <a:r>
              <a:rPr lang="en-US" sz="2000" b="1" dirty="0"/>
              <a:t>DID-Auth</a:t>
            </a:r>
            <a:r>
              <a:rPr lang="en-US" sz="2000" dirty="0"/>
              <a:t> (challenge-response).</a:t>
            </a:r>
          </a:p>
          <a:p>
            <a:pPr marL="342900" indent="-342900">
              <a:buAutoNum type="arabicPeriod"/>
            </a:pPr>
            <a:r>
              <a:rPr lang="en-US" sz="2000" b="1" dirty="0"/>
              <a:t>Check role-based access </a:t>
            </a:r>
            <a:r>
              <a:rPr lang="en-US" sz="2000" dirty="0"/>
              <a:t>for producers/consumers.</a:t>
            </a:r>
          </a:p>
          <a:p>
            <a:pPr marL="342900" indent="-342900">
              <a:buAutoNum type="arabicPeriod"/>
            </a:pPr>
            <a:r>
              <a:rPr lang="en-US" sz="2000" b="1" dirty="0"/>
              <a:t>Use encryption and signing </a:t>
            </a:r>
            <a:r>
              <a:rPr lang="en-US" sz="2000" dirty="0"/>
              <a:t>for message confidentiality and integrity.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FE9161-B3C3-D182-38A4-43DBFB5A169A}"/>
              </a:ext>
            </a:extLst>
          </p:cNvPr>
          <p:cNvSpPr txBox="1"/>
          <p:nvPr/>
        </p:nvSpPr>
        <p:spPr>
          <a:xfrm>
            <a:off x="891747" y="2215897"/>
            <a:ext cx="88824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Credential Verification: </a:t>
            </a:r>
            <a:r>
              <a:rPr lang="en-US" sz="2000" dirty="0"/>
              <a:t>Use VCs, DIDs, JWTs or ACLs.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Domain Identity: </a:t>
            </a:r>
            <a:r>
              <a:rPr lang="en-US" sz="2000" dirty="0"/>
              <a:t>Use DIDs.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User Access Control</a:t>
            </a:r>
            <a:r>
              <a:rPr lang="en-US" sz="2000" dirty="0"/>
              <a:t>: Check ACLs, DID VCs, or JWT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Domain Capabilities:</a:t>
            </a:r>
            <a:r>
              <a:rPr lang="en-US" sz="2000" dirty="0"/>
              <a:t> Check DID Documents, VCs, or API responses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6F547-F2DD-B366-6BF0-A0353DC2BB27}"/>
              </a:ext>
            </a:extLst>
          </p:cNvPr>
          <p:cNvSpPr txBox="1"/>
          <p:nvPr/>
        </p:nvSpPr>
        <p:spPr>
          <a:xfrm>
            <a:off x="838200" y="1341822"/>
            <a:ext cx="106422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Verifying credentials, identities, and access rights requires a combination of </a:t>
            </a:r>
            <a:r>
              <a:rPr lang="en-US" sz="2000" b="1" dirty="0"/>
              <a:t>cryptographic techniques</a:t>
            </a:r>
            <a:r>
              <a:rPr lang="en-US" sz="2000" dirty="0"/>
              <a:t>, </a:t>
            </a:r>
            <a:r>
              <a:rPr lang="en-US" sz="2000" b="1" dirty="0"/>
              <a:t>authentication protocols</a:t>
            </a:r>
            <a:r>
              <a:rPr lang="en-US" sz="2000" dirty="0"/>
              <a:t>, and </a:t>
            </a:r>
            <a:r>
              <a:rPr lang="en-US" sz="2000" b="1" dirty="0"/>
              <a:t>access control mechanisms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0883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2344-CEB6-020A-515D-BBB5B604C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0509"/>
          </a:xfrm>
        </p:spPr>
        <p:txBody>
          <a:bodyPr>
            <a:normAutofit/>
          </a:bodyPr>
          <a:lstStyle/>
          <a:p>
            <a:r>
              <a:rPr lang="en-US" sz="3200" b="1" dirty="0"/>
              <a:t>SWID –  DID (Decentralized Identifier)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29</a:t>
            </a:fld>
            <a:endParaRPr lang="en-US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BEE432-21EA-E215-4A56-6C8F3D0141CF}"/>
              </a:ext>
            </a:extLst>
          </p:cNvPr>
          <p:cNvCxnSpPr/>
          <p:nvPr/>
        </p:nvCxnSpPr>
        <p:spPr>
          <a:xfrm>
            <a:off x="838200" y="1175634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518F10-4E4A-095C-597D-BD7936B3F29D}"/>
              </a:ext>
            </a:extLst>
          </p:cNvPr>
          <p:cNvSpPr txBox="1"/>
          <p:nvPr/>
        </p:nvSpPr>
        <p:spPr>
          <a:xfrm>
            <a:off x="838200" y="4686436"/>
            <a:ext cx="8738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To create a DID – use app or a CLI tool (can build a CLI tool with python)</a:t>
            </a:r>
          </a:p>
          <a:p>
            <a:pPr marL="457200" indent="-457200">
              <a:buAutoNum type="arabicPeriod"/>
            </a:pPr>
            <a:r>
              <a:rPr lang="en-US" sz="2000" dirty="0"/>
              <a:t>Tool generates a key pair (public + private key)</a:t>
            </a:r>
          </a:p>
          <a:p>
            <a:pPr marL="457200" indent="-457200">
              <a:buAutoNum type="arabicPeriod"/>
            </a:pPr>
            <a:r>
              <a:rPr lang="en-US" sz="2000" dirty="0"/>
              <a:t>Creates DID from the public key (like did:key:xyz123)</a:t>
            </a:r>
          </a:p>
          <a:p>
            <a:pPr marL="457200" indent="-457200">
              <a:buAutoNum type="arabicPeriod"/>
            </a:pPr>
            <a:r>
              <a:rPr lang="en-US" sz="2000" dirty="0"/>
              <a:t>Your private key stays secret, and the DID becomes your public identifier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6A35B2-1ED4-DC1E-8CE5-DECC49036B0A}"/>
              </a:ext>
            </a:extLst>
          </p:cNvPr>
          <p:cNvSpPr txBox="1"/>
          <p:nvPr/>
        </p:nvSpPr>
        <p:spPr>
          <a:xfrm>
            <a:off x="4838906" y="2694198"/>
            <a:ext cx="5979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The </a:t>
            </a:r>
            <a:r>
              <a:rPr lang="en-US" sz="2000" b="1" dirty="0">
                <a:solidFill>
                  <a:srgbClr val="6FAA55"/>
                </a:solidFill>
              </a:rPr>
              <a:t>unique identifier </a:t>
            </a:r>
            <a:r>
              <a:rPr lang="en-US" sz="2000" dirty="0"/>
              <a:t>is generated through a cryptographic process,  this makes it impossible to guess the underlying key or DID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41D042-2E09-AF6E-088B-5FE5BE88D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8528"/>
            <a:ext cx="4000706" cy="1549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7FE909-24AC-05EA-90E4-C7EEFEBD1174}"/>
              </a:ext>
            </a:extLst>
          </p:cNvPr>
          <p:cNvSpPr txBox="1"/>
          <p:nvPr/>
        </p:nvSpPr>
        <p:spPr>
          <a:xfrm>
            <a:off x="838199" y="4286326"/>
            <a:ext cx="5979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this would work with Kafka: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68745A-4430-4DEA-F360-E95ABC586E40}"/>
              </a:ext>
            </a:extLst>
          </p:cNvPr>
          <p:cNvSpPr txBox="1"/>
          <p:nvPr/>
        </p:nvSpPr>
        <p:spPr>
          <a:xfrm>
            <a:off x="838200" y="1371150"/>
            <a:ext cx="10515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/>
              <a:t>Spatial Web Identifier (SWID) </a:t>
            </a:r>
            <a:r>
              <a:rPr lang="en-US" sz="2000" dirty="0"/>
              <a:t>is a Decentralized Identity (DID), so it does not rely  on central authorities, it is a self-sovereign identity.</a:t>
            </a:r>
          </a:p>
        </p:txBody>
      </p:sp>
    </p:spTree>
    <p:extLst>
      <p:ext uri="{BB962C8B-B14F-4D97-AF65-F5344CB8AC3E}">
        <p14:creationId xmlns:p14="http://schemas.microsoft.com/office/powerpoint/2010/main" val="2291457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2344-CEB6-020A-515D-BBB5B604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Spatial Web Ontology Entries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2D65A-19B3-BC2D-6B2C-CBD795621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412384"/>
            <a:ext cx="10515600" cy="2357059"/>
          </a:xfrm>
        </p:spPr>
        <p:txBody>
          <a:bodyPr numCol="2">
            <a:normAutofit/>
          </a:bodyPr>
          <a:lstStyle/>
          <a:p>
            <a:r>
              <a:rPr lang="en-US" b="1" dirty="0"/>
              <a:t>ACTIVITY</a:t>
            </a:r>
            <a:endParaRPr lang="en-US" dirty="0"/>
          </a:p>
          <a:p>
            <a:r>
              <a:rPr lang="en-US" b="1" dirty="0"/>
              <a:t>AGENT</a:t>
            </a:r>
            <a:endParaRPr lang="en-US" dirty="0"/>
          </a:p>
          <a:p>
            <a:r>
              <a:rPr lang="en-US" b="1" dirty="0"/>
              <a:t>CONTRACT</a:t>
            </a:r>
            <a:endParaRPr lang="en-US" dirty="0"/>
          </a:p>
          <a:p>
            <a:r>
              <a:rPr lang="en-US" b="1" dirty="0"/>
              <a:t>CHANNEL</a:t>
            </a:r>
            <a:endParaRPr lang="en-US" dirty="0"/>
          </a:p>
          <a:p>
            <a:r>
              <a:rPr lang="en-US" b="1" dirty="0"/>
              <a:t>CREDENTIAL</a:t>
            </a:r>
          </a:p>
          <a:p>
            <a:r>
              <a:rPr lang="en-US" b="1" dirty="0"/>
              <a:t>DOMAIN</a:t>
            </a:r>
          </a:p>
          <a:p>
            <a:r>
              <a:rPr lang="en-US" b="1" dirty="0"/>
              <a:t>HYPERSPACE/SPACE</a:t>
            </a:r>
          </a:p>
          <a:p>
            <a:r>
              <a:rPr lang="en-US" b="1" dirty="0"/>
              <a:t>TIME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3</a:t>
            </a:fld>
            <a:endParaRPr lang="en-US" sz="20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BEE432-21EA-E215-4A56-6C8F3D0141CF}"/>
              </a:ext>
            </a:extLst>
          </p:cNvPr>
          <p:cNvCxnSpPr/>
          <p:nvPr/>
        </p:nvCxnSpPr>
        <p:spPr>
          <a:xfrm>
            <a:off x="914400" y="1469571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8D1ECC9-3ECA-B9E8-308C-A5B8BD61B9CA}"/>
              </a:ext>
            </a:extLst>
          </p:cNvPr>
          <p:cNvSpPr txBox="1"/>
          <p:nvPr/>
        </p:nvSpPr>
        <p:spPr>
          <a:xfrm>
            <a:off x="914400" y="1665348"/>
            <a:ext cx="10439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ENTITIES </a:t>
            </a:r>
            <a:r>
              <a:rPr lang="en-US" sz="2400" dirty="0"/>
              <a:t> are the base items used across the Spatial Web in HSML</a:t>
            </a:r>
          </a:p>
          <a:p>
            <a:endParaRPr lang="en-US" sz="2400" dirty="0"/>
          </a:p>
          <a:p>
            <a:r>
              <a:rPr lang="en-US" sz="2400" dirty="0"/>
              <a:t>The Spatial Web ontology defines several classes. All classes are types of the Entity base class: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A687A0-F2A1-C81E-5125-62BE1007152A}"/>
              </a:ext>
            </a:extLst>
          </p:cNvPr>
          <p:cNvSpPr txBox="1"/>
          <p:nvPr/>
        </p:nvSpPr>
        <p:spPr>
          <a:xfrm>
            <a:off x="914400" y="5590477"/>
            <a:ext cx="8663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HSML encodes ENTITIES in a format, e.g., JSON-LD</a:t>
            </a:r>
          </a:p>
        </p:txBody>
      </p:sp>
    </p:spTree>
    <p:extLst>
      <p:ext uri="{BB962C8B-B14F-4D97-AF65-F5344CB8AC3E}">
        <p14:creationId xmlns:p14="http://schemas.microsoft.com/office/powerpoint/2010/main" val="2146347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3BA4DD1E-0FC0-50BB-0021-7C3D1C186662}"/>
              </a:ext>
            </a:extLst>
          </p:cNvPr>
          <p:cNvSpPr/>
          <p:nvPr/>
        </p:nvSpPr>
        <p:spPr>
          <a:xfrm>
            <a:off x="142296" y="2604006"/>
            <a:ext cx="1310634" cy="923331"/>
          </a:xfrm>
          <a:prstGeom prst="rect">
            <a:avLst/>
          </a:prstGeom>
          <a:solidFill>
            <a:srgbClr val="701682">
              <a:alpha val="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E33AD8B3-4A92-290C-C61D-6C50B6B13230}"/>
              </a:ext>
            </a:extLst>
          </p:cNvPr>
          <p:cNvCxnSpPr>
            <a:cxnSpLocks/>
            <a:endCxn id="9" idx="3"/>
          </p:cNvCxnSpPr>
          <p:nvPr/>
        </p:nvCxnSpPr>
        <p:spPr>
          <a:xfrm rot="5400000">
            <a:off x="8844250" y="4099122"/>
            <a:ext cx="1569755" cy="1154411"/>
          </a:xfrm>
          <a:prstGeom prst="bentConnector2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24E5AEED-7A5A-7B39-2C18-919410348662}"/>
              </a:ext>
            </a:extLst>
          </p:cNvPr>
          <p:cNvCxnSpPr>
            <a:cxnSpLocks/>
            <a:endCxn id="11" idx="1"/>
          </p:cNvCxnSpPr>
          <p:nvPr/>
        </p:nvCxnSpPr>
        <p:spPr>
          <a:xfrm rot="16200000" flipH="1">
            <a:off x="1787572" y="4181569"/>
            <a:ext cx="1569808" cy="1080984"/>
          </a:xfrm>
          <a:prstGeom prst="bentConnector2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46D2DD8-6812-4069-D7EB-76D52D7DD1E6}"/>
              </a:ext>
            </a:extLst>
          </p:cNvPr>
          <p:cNvSpPr/>
          <p:nvPr/>
        </p:nvSpPr>
        <p:spPr>
          <a:xfrm>
            <a:off x="10593527" y="2746535"/>
            <a:ext cx="1518285" cy="841133"/>
          </a:xfrm>
          <a:prstGeom prst="rect">
            <a:avLst/>
          </a:prstGeom>
          <a:solidFill>
            <a:srgbClr val="1B7D6A">
              <a:alpha val="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7B7CD5C-6C7F-EAB8-F90F-887663BF9D88}"/>
              </a:ext>
            </a:extLst>
          </p:cNvPr>
          <p:cNvSpPr/>
          <p:nvPr/>
        </p:nvSpPr>
        <p:spPr>
          <a:xfrm>
            <a:off x="3504712" y="82422"/>
            <a:ext cx="5189921" cy="446600"/>
          </a:xfrm>
          <a:prstGeom prst="rect">
            <a:avLst/>
          </a:prstGeom>
          <a:solidFill>
            <a:srgbClr val="003D92">
              <a:alpha val="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F5D508-B096-2E02-3631-DB1F43FF7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2070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000" smtClean="0"/>
              <a:t>4</a:t>
            </a:fld>
            <a:endParaRPr lang="en-US" sz="20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9933AD-E1ED-7AC0-2FD9-56EC18DF2AFA}"/>
              </a:ext>
            </a:extLst>
          </p:cNvPr>
          <p:cNvSpPr/>
          <p:nvPr/>
        </p:nvSpPr>
        <p:spPr>
          <a:xfrm>
            <a:off x="9417752" y="3225160"/>
            <a:ext cx="1817370" cy="754380"/>
          </a:xfrm>
          <a:prstGeom prst="roundRect">
            <a:avLst/>
          </a:prstGeom>
          <a:solidFill>
            <a:srgbClr val="1C7C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ACTIVITY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F1796A-6DEF-F672-A366-C800D081EB0F}"/>
              </a:ext>
            </a:extLst>
          </p:cNvPr>
          <p:cNvSpPr/>
          <p:nvPr/>
        </p:nvSpPr>
        <p:spPr>
          <a:xfrm>
            <a:off x="5190988" y="2671052"/>
            <a:ext cx="1817370" cy="75438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CHANNEL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E3C360-A392-4D39-DB7C-B3B808D894B3}"/>
              </a:ext>
            </a:extLst>
          </p:cNvPr>
          <p:cNvSpPr/>
          <p:nvPr/>
        </p:nvSpPr>
        <p:spPr>
          <a:xfrm>
            <a:off x="5190988" y="401523"/>
            <a:ext cx="1817370" cy="754380"/>
          </a:xfrm>
          <a:prstGeom prst="roundRect">
            <a:avLst/>
          </a:prstGeom>
          <a:solidFill>
            <a:srgbClr val="003D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AGENT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E6869A-3F49-5A26-9D62-F421437DCBEA}"/>
              </a:ext>
            </a:extLst>
          </p:cNvPr>
          <p:cNvSpPr/>
          <p:nvPr/>
        </p:nvSpPr>
        <p:spPr>
          <a:xfrm>
            <a:off x="947199" y="3219923"/>
            <a:ext cx="1817370" cy="754380"/>
          </a:xfrm>
          <a:prstGeom prst="roundRect">
            <a:avLst/>
          </a:prstGeom>
          <a:solidFill>
            <a:srgbClr val="7016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DOMAIN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507B93-0020-FBF3-E829-E4BE442C689D}"/>
              </a:ext>
            </a:extLst>
          </p:cNvPr>
          <p:cNvSpPr/>
          <p:nvPr/>
        </p:nvSpPr>
        <p:spPr>
          <a:xfrm>
            <a:off x="9427430" y="5605372"/>
            <a:ext cx="1817370" cy="754380"/>
          </a:xfrm>
          <a:prstGeom prst="roundRect">
            <a:avLst/>
          </a:prstGeom>
          <a:solidFill>
            <a:srgbClr val="558B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TIME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2EFE07-066F-B494-D450-816DD27C02D9}"/>
              </a:ext>
            </a:extLst>
          </p:cNvPr>
          <p:cNvSpPr/>
          <p:nvPr/>
        </p:nvSpPr>
        <p:spPr>
          <a:xfrm>
            <a:off x="7234551" y="5084015"/>
            <a:ext cx="1817370" cy="754380"/>
          </a:xfrm>
          <a:prstGeom prst="roundRect">
            <a:avLst/>
          </a:prstGeom>
          <a:solidFill>
            <a:srgbClr val="1289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CONTRACT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075BE8-7688-3B35-095C-FF621E68D61B}"/>
              </a:ext>
            </a:extLst>
          </p:cNvPr>
          <p:cNvSpPr/>
          <p:nvPr/>
        </p:nvSpPr>
        <p:spPr>
          <a:xfrm>
            <a:off x="941242" y="5609901"/>
            <a:ext cx="1817370" cy="754380"/>
          </a:xfrm>
          <a:prstGeom prst="roundRect">
            <a:avLst/>
          </a:prstGeom>
          <a:solidFill>
            <a:srgbClr val="890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HYPERSPACE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BFBD421-659F-DA91-7B41-B94CFD27B8F0}"/>
              </a:ext>
            </a:extLst>
          </p:cNvPr>
          <p:cNvSpPr/>
          <p:nvPr/>
        </p:nvSpPr>
        <p:spPr>
          <a:xfrm>
            <a:off x="3112968" y="5129775"/>
            <a:ext cx="1817370" cy="754380"/>
          </a:xfrm>
          <a:prstGeom prst="roundRect">
            <a:avLst/>
          </a:prstGeom>
          <a:solidFill>
            <a:srgbClr val="A52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CREDENTIAL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94E662-86C6-B9B4-03FF-78D624D79E5B}"/>
              </a:ext>
            </a:extLst>
          </p:cNvPr>
          <p:cNvSpPr txBox="1"/>
          <p:nvPr/>
        </p:nvSpPr>
        <p:spPr>
          <a:xfrm>
            <a:off x="1849927" y="849121"/>
            <a:ext cx="1903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Agent is a type of Domain. Agents can also sense other Domains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89A191E-D016-3500-2211-B45F208711AA}"/>
              </a:ext>
            </a:extLst>
          </p:cNvPr>
          <p:cNvCxnSpPr>
            <a:stCxn id="7" idx="0"/>
            <a:endCxn id="6" idx="1"/>
          </p:cNvCxnSpPr>
          <p:nvPr/>
        </p:nvCxnSpPr>
        <p:spPr>
          <a:xfrm rot="5400000" flipH="1" flipV="1">
            <a:off x="2302831" y="331766"/>
            <a:ext cx="2441210" cy="3335104"/>
          </a:xfrm>
          <a:prstGeom prst="bentConnector2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23BBB90-AF11-8D5D-8BA9-870D751229B2}"/>
              </a:ext>
            </a:extLst>
          </p:cNvPr>
          <p:cNvSpPr txBox="1"/>
          <p:nvPr/>
        </p:nvSpPr>
        <p:spPr>
          <a:xfrm>
            <a:off x="3243658" y="107032"/>
            <a:ext cx="5712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Agent has goals, senses, and responds, i.e. Lunar Rover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EA9153B-376C-DBCE-373D-2986EE611F78}"/>
              </a:ext>
            </a:extLst>
          </p:cNvPr>
          <p:cNvCxnSpPr>
            <a:cxnSpLocks/>
            <a:stCxn id="6" idx="3"/>
            <a:endCxn id="3" idx="0"/>
          </p:cNvCxnSpPr>
          <p:nvPr/>
        </p:nvCxnSpPr>
        <p:spPr>
          <a:xfrm>
            <a:off x="7008358" y="778713"/>
            <a:ext cx="3318079" cy="2446447"/>
          </a:xfrm>
          <a:prstGeom prst="bentConnector2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6407E1-73AE-076C-BFF9-15A888764548}"/>
              </a:ext>
            </a:extLst>
          </p:cNvPr>
          <p:cNvSpPr txBox="1"/>
          <p:nvPr/>
        </p:nvSpPr>
        <p:spPr>
          <a:xfrm>
            <a:off x="8372193" y="877615"/>
            <a:ext cx="1928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Activity is an action performed by an Agent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291A2B-E51E-7CEB-9ADD-7FE148A72DAC}"/>
              </a:ext>
            </a:extLst>
          </p:cNvPr>
          <p:cNvSpPr txBox="1"/>
          <p:nvPr/>
        </p:nvSpPr>
        <p:spPr>
          <a:xfrm>
            <a:off x="10485658" y="2851490"/>
            <a:ext cx="15182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i.e. Leave the Lander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3ED1D2-AA85-F23F-D0D7-5098C02D4891}"/>
              </a:ext>
            </a:extLst>
          </p:cNvPr>
          <p:cNvSpPr txBox="1"/>
          <p:nvPr/>
        </p:nvSpPr>
        <p:spPr>
          <a:xfrm>
            <a:off x="4058020" y="1359386"/>
            <a:ext cx="2062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Agent can send messages through </a:t>
            </a:r>
          </a:p>
          <a:p>
            <a:pPr algn="r"/>
            <a:r>
              <a:rPr lang="en-US" dirty="0"/>
              <a:t>the Channel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FB98881-7B40-11DE-CD0D-C4461FBA054A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7008358" y="3048242"/>
            <a:ext cx="2409394" cy="554108"/>
          </a:xfrm>
          <a:prstGeom prst="bentConnector3">
            <a:avLst>
              <a:gd name="adj1" fmla="val 14895"/>
            </a:avLst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F42CB44-2D54-4578-60DC-9AB86DCDB27F}"/>
              </a:ext>
            </a:extLst>
          </p:cNvPr>
          <p:cNvSpPr txBox="1"/>
          <p:nvPr/>
        </p:nvSpPr>
        <p:spPr>
          <a:xfrm>
            <a:off x="7412664" y="2709726"/>
            <a:ext cx="2112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Channel contains messages related to an Activity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FC4047B-31E8-FF5E-D602-97A1B881D1F6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2764569" y="3048242"/>
            <a:ext cx="2426419" cy="548871"/>
          </a:xfrm>
          <a:prstGeom prst="bentConnector3">
            <a:avLst>
              <a:gd name="adj1" fmla="val 82503"/>
            </a:avLst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27A9A1C-E319-9C96-7A06-71EDACAE1424}"/>
              </a:ext>
            </a:extLst>
          </p:cNvPr>
          <p:cNvSpPr txBox="1"/>
          <p:nvPr/>
        </p:nvSpPr>
        <p:spPr>
          <a:xfrm>
            <a:off x="3940057" y="3744814"/>
            <a:ext cx="4569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Domain can perform an Activity. </a:t>
            </a:r>
          </a:p>
          <a:p>
            <a:pPr algn="ctr"/>
            <a:r>
              <a:rPr lang="en-US" dirty="0"/>
              <a:t>An Activity can be performed on a Domain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20808CB-6E72-F83B-784E-F9C9DE7E0ABD}"/>
              </a:ext>
            </a:extLst>
          </p:cNvPr>
          <p:cNvSpPr txBox="1"/>
          <p:nvPr/>
        </p:nvSpPr>
        <p:spPr>
          <a:xfrm>
            <a:off x="180835" y="2617993"/>
            <a:ext cx="15486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i.e. Lander, Rover, Moon surface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D1695AF-5A10-2845-23F8-49FC5CB9D613}"/>
              </a:ext>
            </a:extLst>
          </p:cNvPr>
          <p:cNvSpPr txBox="1"/>
          <p:nvPr/>
        </p:nvSpPr>
        <p:spPr>
          <a:xfrm>
            <a:off x="2696875" y="2671052"/>
            <a:ext cx="2062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 Domain info can be sent through the Channel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FAA85C-85A2-D511-1FEF-EBBE82F710F4}"/>
              </a:ext>
            </a:extLst>
          </p:cNvPr>
          <p:cNvSpPr txBox="1"/>
          <p:nvPr/>
        </p:nvSpPr>
        <p:spPr>
          <a:xfrm>
            <a:off x="10371087" y="4206445"/>
            <a:ext cx="1851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Activities take Time to be carried out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C9DC86A-0F09-1535-B609-1818BB653999}"/>
              </a:ext>
            </a:extLst>
          </p:cNvPr>
          <p:cNvSpPr txBox="1"/>
          <p:nvPr/>
        </p:nvSpPr>
        <p:spPr>
          <a:xfrm>
            <a:off x="8324896" y="4189282"/>
            <a:ext cx="1851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 Contract is done for an Activity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89FFD51-1971-3C4F-F247-7E9A4D8395D2}"/>
              </a:ext>
            </a:extLst>
          </p:cNvPr>
          <p:cNvSpPr txBox="1"/>
          <p:nvPr/>
        </p:nvSpPr>
        <p:spPr>
          <a:xfrm>
            <a:off x="2025809" y="4160685"/>
            <a:ext cx="2105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Credential is made by a Domain (domain authority)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0FF8176-6D01-A65C-4643-E7A6063B223D}"/>
              </a:ext>
            </a:extLst>
          </p:cNvPr>
          <p:cNvSpPr txBox="1"/>
          <p:nvPr/>
        </p:nvSpPr>
        <p:spPr>
          <a:xfrm>
            <a:off x="5011638" y="4921252"/>
            <a:ext cx="2176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Credential parties to a Contract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BA997D-9787-CE87-F1DD-171D453A6093}"/>
              </a:ext>
            </a:extLst>
          </p:cNvPr>
          <p:cNvSpPr txBox="1"/>
          <p:nvPr/>
        </p:nvSpPr>
        <p:spPr>
          <a:xfrm>
            <a:off x="79833" y="4129267"/>
            <a:ext cx="1710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Domain references a Hyperspace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B2CF80A-3441-3F8D-FE59-B23FB55B7C0E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2758612" y="5982562"/>
            <a:ext cx="6668818" cy="4529"/>
          </a:xfrm>
          <a:prstGeom prst="line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9369EDFB-8719-7535-B956-783488C94AE4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1849927" y="3974303"/>
            <a:ext cx="5957" cy="163559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4404CD81-243B-8676-890C-E0AD4849D36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930338" y="5506965"/>
            <a:ext cx="2304213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B02A4277-80C1-1115-B15A-937DA3A43387}"/>
              </a:ext>
            </a:extLst>
          </p:cNvPr>
          <p:cNvCxnSpPr>
            <a:cxnSpLocks/>
          </p:cNvCxnSpPr>
          <p:nvPr/>
        </p:nvCxnSpPr>
        <p:spPr>
          <a:xfrm>
            <a:off x="2764569" y="3744533"/>
            <a:ext cx="6653183" cy="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D8E3695-7AB7-CCD2-A531-41D7D448384B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10326437" y="3979540"/>
            <a:ext cx="9678" cy="162583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8C3A8F99-2FC1-54B5-B147-07FE9C2C6543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6099673" y="1155903"/>
            <a:ext cx="0" cy="151514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82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52344-CEB6-020A-515D-BBB5B604C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02" y="312439"/>
            <a:ext cx="5334197" cy="8567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/>
              <a:t>USE CASE: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D1ECC9-3ECA-B9E8-308C-A5B8BD61B9CA}"/>
              </a:ext>
            </a:extLst>
          </p:cNvPr>
          <p:cNvSpPr txBox="1"/>
          <p:nvPr/>
        </p:nvSpPr>
        <p:spPr>
          <a:xfrm>
            <a:off x="761800" y="877330"/>
            <a:ext cx="6009703" cy="58441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Two </a:t>
            </a:r>
            <a:r>
              <a:rPr lang="en-US" b="1" dirty="0"/>
              <a:t>Organizations</a:t>
            </a:r>
            <a:r>
              <a:rPr lang="en-US" dirty="0"/>
              <a:t>, Company A and Company B, sign a </a:t>
            </a:r>
            <a:r>
              <a:rPr lang="en-US" b="1" dirty="0"/>
              <a:t>Contract</a:t>
            </a:r>
            <a:r>
              <a:rPr lang="en-US" dirty="0"/>
              <a:t> to work together on a space mission to the Moon.</a:t>
            </a:r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Rover of Comp. A will be carried inside the Lander of Comp. B.  (</a:t>
            </a:r>
            <a:r>
              <a:rPr lang="en-US" b="1" dirty="0"/>
              <a:t>Agents</a:t>
            </a:r>
            <a:r>
              <a:rPr lang="en-US" dirty="0"/>
              <a:t>)</a:t>
            </a:r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Once they reach the Moon, the Rover will leave the Lander. To make sure this </a:t>
            </a:r>
            <a:r>
              <a:rPr lang="en-US" b="1" dirty="0"/>
              <a:t>Activity</a:t>
            </a:r>
            <a:r>
              <a:rPr lang="en-US" dirty="0"/>
              <a:t> is developed without any problem, Comp. B needs to work with the model of the Lunar Rover and run some simulations. </a:t>
            </a:r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Credential </a:t>
            </a:r>
            <a:r>
              <a:rPr lang="en-US" dirty="0"/>
              <a:t>is issued by Comp. A, authorizing Comp. B users (</a:t>
            </a:r>
            <a:r>
              <a:rPr lang="en-US" b="1" dirty="0"/>
              <a:t>Person</a:t>
            </a:r>
            <a:r>
              <a:rPr lang="en-US" dirty="0"/>
              <a:t>) to have access to the 3D Model of their rover for a Period of 3 Months (</a:t>
            </a:r>
            <a:r>
              <a:rPr lang="en-US" b="1" dirty="0"/>
              <a:t>Time</a:t>
            </a:r>
            <a:r>
              <a:rPr lang="en-US" dirty="0"/>
              <a:t>). </a:t>
            </a:r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model of the Lunar Rover is in Unreal, and the model of the Lander is in Omniverse; both have a Moon surface environment modelled. The </a:t>
            </a:r>
            <a:r>
              <a:rPr lang="en-US" b="1" dirty="0"/>
              <a:t>Hyperspace</a:t>
            </a:r>
            <a:r>
              <a:rPr lang="en-US" dirty="0"/>
              <a:t> must consider, the location (the Moon), and the appropriate coordinate systems and transforms needed to go from one platform to the other.</a:t>
            </a:r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All the messages and communications related to this Activity are carried out in a </a:t>
            </a:r>
            <a:r>
              <a:rPr lang="en-US" b="1" dirty="0"/>
              <a:t>Channel</a:t>
            </a:r>
            <a:r>
              <a:rPr lang="en-US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05AD04-C96C-FFF0-A418-85E8CCC562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2" r="20743"/>
          <a:stretch/>
        </p:blipFill>
        <p:spPr bwMode="auto">
          <a:xfrm>
            <a:off x="7150100" y="4131"/>
            <a:ext cx="5041900" cy="685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C6BFC2A7-BB6F-394D-EE94-DD79BA596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2070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000" smtClean="0">
                <a:solidFill>
                  <a:schemeClr val="bg1"/>
                </a:solidFill>
              </a:rPr>
              <a:t>5</a:t>
            </a:fld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6D25E4-4895-E668-01DF-EED9F3C06F1D}"/>
              </a:ext>
            </a:extLst>
          </p:cNvPr>
          <p:cNvCxnSpPr>
            <a:cxnSpLocks/>
          </p:cNvCxnSpPr>
          <p:nvPr/>
        </p:nvCxnSpPr>
        <p:spPr>
          <a:xfrm>
            <a:off x="761800" y="987658"/>
            <a:ext cx="193197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566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E5AE394B-2C5C-0BF2-9F78-07869ABDCFCD}"/>
              </a:ext>
            </a:extLst>
          </p:cNvPr>
          <p:cNvSpPr/>
          <p:nvPr/>
        </p:nvSpPr>
        <p:spPr>
          <a:xfrm>
            <a:off x="4199552" y="232798"/>
            <a:ext cx="3794436" cy="6366532"/>
          </a:xfrm>
          <a:prstGeom prst="roundRect">
            <a:avLst/>
          </a:prstGeom>
          <a:solidFill>
            <a:schemeClr val="bg2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875E71F0-AEBA-8F76-5A2C-E8C492B505E7}"/>
              </a:ext>
            </a:extLst>
          </p:cNvPr>
          <p:cNvSpPr/>
          <p:nvPr/>
        </p:nvSpPr>
        <p:spPr>
          <a:xfrm>
            <a:off x="8190092" y="232798"/>
            <a:ext cx="3785496" cy="4919970"/>
          </a:xfrm>
          <a:prstGeom prst="roundRect">
            <a:avLst/>
          </a:prstGeom>
          <a:solidFill>
            <a:schemeClr val="bg2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2005224-3E91-28C2-651D-1497AF98F65A}"/>
              </a:ext>
            </a:extLst>
          </p:cNvPr>
          <p:cNvSpPr/>
          <p:nvPr/>
        </p:nvSpPr>
        <p:spPr>
          <a:xfrm>
            <a:off x="217952" y="232798"/>
            <a:ext cx="3785496" cy="6302521"/>
          </a:xfrm>
          <a:prstGeom prst="roundRect">
            <a:avLst/>
          </a:prstGeom>
          <a:solidFill>
            <a:schemeClr val="bg2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F5D508-B096-2E02-3631-DB1F43FF7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2070"/>
            <a:ext cx="2743200" cy="365125"/>
          </a:xfrm>
        </p:spPr>
        <p:txBody>
          <a:bodyPr/>
          <a:lstStyle/>
          <a:p>
            <a:fld id="{AF70F4D2-CD9E-4211-B0A3-6D53D5D6A630}" type="slidenum">
              <a:rPr lang="en-US" sz="2000" smtClean="0"/>
              <a:t>6</a:t>
            </a:fld>
            <a:endParaRPr lang="en-US" sz="200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AE16857-921A-74E5-B036-383776A2F734}"/>
              </a:ext>
            </a:extLst>
          </p:cNvPr>
          <p:cNvGrpSpPr/>
          <p:nvPr/>
        </p:nvGrpSpPr>
        <p:grpSpPr>
          <a:xfrm>
            <a:off x="839677" y="538465"/>
            <a:ext cx="2540638" cy="1754260"/>
            <a:chOff x="1096589" y="551843"/>
            <a:chExt cx="2540638" cy="175426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B7D88B6-7053-6F9D-BD17-03197F01759B}"/>
                </a:ext>
              </a:extLst>
            </p:cNvPr>
            <p:cNvSpPr/>
            <p:nvPr/>
          </p:nvSpPr>
          <p:spPr>
            <a:xfrm>
              <a:off x="1096589" y="551843"/>
              <a:ext cx="2540638" cy="1754260"/>
            </a:xfrm>
            <a:prstGeom prst="roundRect">
              <a:avLst/>
            </a:prstGeom>
            <a:solidFill>
              <a:srgbClr val="701682">
                <a:alpha val="20000"/>
              </a:srgb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5F65600-1864-663F-1CD7-E56737EEAC06}"/>
                </a:ext>
              </a:extLst>
            </p:cNvPr>
            <p:cNvSpPr/>
            <p:nvPr/>
          </p:nvSpPr>
          <p:spPr>
            <a:xfrm>
              <a:off x="1579702" y="777039"/>
              <a:ext cx="1574412" cy="553826"/>
            </a:xfrm>
            <a:prstGeom prst="roundRect">
              <a:avLst/>
            </a:prstGeom>
            <a:solidFill>
              <a:srgbClr val="701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Organization: </a:t>
              </a:r>
              <a:r>
                <a:rPr lang="en-US" sz="1600" dirty="0"/>
                <a:t>Company A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6E6869A-3F49-5A26-9D62-F421437DCBEA}"/>
                </a:ext>
              </a:extLst>
            </p:cNvPr>
            <p:cNvSpPr/>
            <p:nvPr/>
          </p:nvSpPr>
          <p:spPr>
            <a:xfrm>
              <a:off x="1571472" y="1460894"/>
              <a:ext cx="1590873" cy="617424"/>
            </a:xfrm>
            <a:prstGeom prst="roundRect">
              <a:avLst/>
            </a:prstGeom>
            <a:solidFill>
              <a:srgbClr val="701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Person: </a:t>
              </a:r>
              <a:r>
                <a:rPr lang="en-US" sz="1600" dirty="0"/>
                <a:t>User 1</a:t>
              </a:r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ED836F2-C827-EA31-7FD6-267A8C0360B9}"/>
              </a:ext>
            </a:extLst>
          </p:cNvPr>
          <p:cNvSpPr/>
          <p:nvPr/>
        </p:nvSpPr>
        <p:spPr>
          <a:xfrm>
            <a:off x="4973595" y="691799"/>
            <a:ext cx="2232050" cy="15109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Channel: </a:t>
            </a:r>
            <a:r>
              <a:rPr lang="en-US" dirty="0"/>
              <a:t>Communication between Comp A &amp; B for Activity 1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893A708-BA56-BF01-623F-40CC7A30BF08}"/>
              </a:ext>
            </a:extLst>
          </p:cNvPr>
          <p:cNvGrpSpPr/>
          <p:nvPr/>
        </p:nvGrpSpPr>
        <p:grpSpPr>
          <a:xfrm>
            <a:off x="389175" y="2625179"/>
            <a:ext cx="3437359" cy="3763130"/>
            <a:chOff x="598655" y="2638940"/>
            <a:chExt cx="3437359" cy="376313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78F5165-5667-9AC2-DE89-5B962BBA957B}"/>
                </a:ext>
              </a:extLst>
            </p:cNvPr>
            <p:cNvSpPr/>
            <p:nvPr/>
          </p:nvSpPr>
          <p:spPr>
            <a:xfrm>
              <a:off x="598655" y="2638940"/>
              <a:ext cx="3437359" cy="3763130"/>
            </a:xfrm>
            <a:prstGeom prst="roundRect">
              <a:avLst/>
            </a:prstGeom>
            <a:solidFill>
              <a:srgbClr val="003D92">
                <a:alpha val="20000"/>
              </a:srgb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DE3C360-A392-4D39-DB7C-B3B808D894B3}"/>
                </a:ext>
              </a:extLst>
            </p:cNvPr>
            <p:cNvSpPr/>
            <p:nvPr/>
          </p:nvSpPr>
          <p:spPr>
            <a:xfrm>
              <a:off x="1088900" y="2838634"/>
              <a:ext cx="2456868" cy="854807"/>
            </a:xfrm>
            <a:prstGeom prst="roundRect">
              <a:avLst/>
            </a:prstGeom>
            <a:solidFill>
              <a:srgbClr val="003D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Agent: </a:t>
              </a:r>
              <a:r>
                <a:rPr lang="en-US" sz="1600" dirty="0"/>
                <a:t>Unreal Lunar Rover 3D Model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B507B93-0020-FBF3-E829-E4BE442C689D}"/>
                </a:ext>
              </a:extLst>
            </p:cNvPr>
            <p:cNvSpPr/>
            <p:nvPr/>
          </p:nvSpPr>
          <p:spPr>
            <a:xfrm>
              <a:off x="1065173" y="5835839"/>
              <a:ext cx="2504323" cy="361697"/>
            </a:xfrm>
            <a:prstGeom prst="roundRect">
              <a:avLst/>
            </a:prstGeom>
            <a:solidFill>
              <a:srgbClr val="558B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Time: </a:t>
              </a:r>
              <a:r>
                <a:rPr lang="en-US" sz="1600" dirty="0"/>
                <a:t>Period of 3 Months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BFBD421-659F-DA91-7B41-B94CFD27B8F0}"/>
                </a:ext>
              </a:extLst>
            </p:cNvPr>
            <p:cNvSpPr/>
            <p:nvPr/>
          </p:nvSpPr>
          <p:spPr>
            <a:xfrm>
              <a:off x="1127440" y="4805153"/>
              <a:ext cx="2379789" cy="1063425"/>
            </a:xfrm>
            <a:prstGeom prst="roundRect">
              <a:avLst/>
            </a:prstGeom>
            <a:solidFill>
              <a:srgbClr val="A527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Credential: </a:t>
              </a:r>
              <a:r>
                <a:rPr lang="en-US" sz="1600" dirty="0"/>
                <a:t>For Comp. B to use temporally Lunar Rover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2EA537F-A4AC-7D65-2390-649CF4F6D7BD}"/>
                </a:ext>
              </a:extLst>
            </p:cNvPr>
            <p:cNvSpPr/>
            <p:nvPr/>
          </p:nvSpPr>
          <p:spPr>
            <a:xfrm>
              <a:off x="1268171" y="3806837"/>
              <a:ext cx="2098327" cy="854807"/>
            </a:xfrm>
            <a:prstGeom prst="roundRect">
              <a:avLst/>
            </a:prstGeom>
            <a:solidFill>
              <a:srgbClr val="A527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Credential: </a:t>
              </a:r>
              <a:r>
                <a:rPr lang="en-US" sz="1600" dirty="0"/>
                <a:t>Ownership by Comp. A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3D9EA28-5805-63AC-C678-4D2F28727E11}"/>
              </a:ext>
            </a:extLst>
          </p:cNvPr>
          <p:cNvGrpSpPr/>
          <p:nvPr/>
        </p:nvGrpSpPr>
        <p:grpSpPr>
          <a:xfrm>
            <a:off x="4377320" y="2661719"/>
            <a:ext cx="3437359" cy="3763130"/>
            <a:chOff x="4480545" y="2638940"/>
            <a:chExt cx="3437359" cy="376313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C3C31BD-5AEE-D41E-1349-9DFFD7979CEA}"/>
                </a:ext>
              </a:extLst>
            </p:cNvPr>
            <p:cNvSpPr/>
            <p:nvPr/>
          </p:nvSpPr>
          <p:spPr>
            <a:xfrm>
              <a:off x="4480545" y="2638940"/>
              <a:ext cx="3437359" cy="3763130"/>
            </a:xfrm>
            <a:prstGeom prst="roundRect">
              <a:avLst/>
            </a:prstGeom>
            <a:solidFill>
              <a:srgbClr val="1B7D6A">
                <a:alpha val="20000"/>
              </a:srgb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19933AD-E1ED-7AC0-2FD9-56EC18DF2AFA}"/>
                </a:ext>
              </a:extLst>
            </p:cNvPr>
            <p:cNvSpPr/>
            <p:nvPr/>
          </p:nvSpPr>
          <p:spPr>
            <a:xfrm>
              <a:off x="5083199" y="2957039"/>
              <a:ext cx="2232050" cy="781361"/>
            </a:xfrm>
            <a:prstGeom prst="roundRect">
              <a:avLst/>
            </a:prstGeom>
            <a:solidFill>
              <a:srgbClr val="1C7C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Activity </a:t>
              </a:r>
              <a:r>
                <a:rPr lang="en-US" dirty="0"/>
                <a:t>1: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Leave the Lander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6075BE8-7688-3B35-095C-FF621E68D61B}"/>
                </a:ext>
              </a:extLst>
            </p:cNvPr>
            <p:cNvSpPr/>
            <p:nvPr/>
          </p:nvSpPr>
          <p:spPr>
            <a:xfrm>
              <a:off x="4682757" y="4800848"/>
              <a:ext cx="3032935" cy="1015734"/>
            </a:xfrm>
            <a:prstGeom prst="roundRect">
              <a:avLst/>
            </a:prstGeom>
            <a:solidFill>
              <a:srgbClr val="890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Hyperspace: </a:t>
              </a:r>
              <a:r>
                <a:rPr lang="en-US" sz="1600" dirty="0"/>
                <a:t>Moon, Coordinate System, Transform Unreal-Omniverse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52EFE07-066F-B494-D450-816DD27C02D9}"/>
                </a:ext>
              </a:extLst>
            </p:cNvPr>
            <p:cNvSpPr/>
            <p:nvPr/>
          </p:nvSpPr>
          <p:spPr>
            <a:xfrm>
              <a:off x="4848566" y="3832944"/>
              <a:ext cx="2701316" cy="892325"/>
            </a:xfrm>
            <a:prstGeom prst="roundRect">
              <a:avLst/>
            </a:prstGeom>
            <a:solidFill>
              <a:srgbClr val="1289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Contract: </a:t>
              </a:r>
              <a:r>
                <a:rPr lang="en-US" dirty="0"/>
                <a:t>Between Comp. A &amp; B for Activity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12623093-91B1-5F68-A15A-5B7C642D39F2}"/>
                </a:ext>
              </a:extLst>
            </p:cNvPr>
            <p:cNvSpPr/>
            <p:nvPr/>
          </p:nvSpPr>
          <p:spPr>
            <a:xfrm>
              <a:off x="4947063" y="5816582"/>
              <a:ext cx="2504323" cy="361697"/>
            </a:xfrm>
            <a:prstGeom prst="roundRect">
              <a:avLst/>
            </a:prstGeom>
            <a:solidFill>
              <a:srgbClr val="558B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Time: </a:t>
              </a:r>
              <a:r>
                <a:rPr lang="en-US" sz="1600" dirty="0"/>
                <a:t>Activity Duration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D7E3233-829B-5685-9E41-AD40706E9749}"/>
              </a:ext>
            </a:extLst>
          </p:cNvPr>
          <p:cNvGrpSpPr/>
          <p:nvPr/>
        </p:nvGrpSpPr>
        <p:grpSpPr>
          <a:xfrm>
            <a:off x="8750703" y="520320"/>
            <a:ext cx="2540638" cy="1754260"/>
            <a:chOff x="8554773" y="547232"/>
            <a:chExt cx="2540638" cy="175426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985EF9BD-F69D-A6F1-B2E2-F53A07578FD7}"/>
                </a:ext>
              </a:extLst>
            </p:cNvPr>
            <p:cNvSpPr/>
            <p:nvPr/>
          </p:nvSpPr>
          <p:spPr>
            <a:xfrm>
              <a:off x="8554773" y="547232"/>
              <a:ext cx="2540638" cy="1754260"/>
            </a:xfrm>
            <a:prstGeom prst="roundRect">
              <a:avLst/>
            </a:prstGeom>
            <a:solidFill>
              <a:srgbClr val="701682">
                <a:alpha val="20000"/>
              </a:srgb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791126F-270C-91D4-86F3-E9FE8352E466}"/>
                </a:ext>
              </a:extLst>
            </p:cNvPr>
            <p:cNvSpPr/>
            <p:nvPr/>
          </p:nvSpPr>
          <p:spPr>
            <a:xfrm>
              <a:off x="9037886" y="772428"/>
              <a:ext cx="1574412" cy="553826"/>
            </a:xfrm>
            <a:prstGeom prst="roundRect">
              <a:avLst/>
            </a:prstGeom>
            <a:solidFill>
              <a:srgbClr val="701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Organization: </a:t>
              </a:r>
              <a:r>
                <a:rPr lang="en-US" sz="1600" dirty="0"/>
                <a:t>Company B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AB0E4A9-673E-ECDF-4B86-C505401A2692}"/>
                </a:ext>
              </a:extLst>
            </p:cNvPr>
            <p:cNvSpPr/>
            <p:nvPr/>
          </p:nvSpPr>
          <p:spPr>
            <a:xfrm>
              <a:off x="9029656" y="1456283"/>
              <a:ext cx="1590873" cy="617424"/>
            </a:xfrm>
            <a:prstGeom prst="roundRect">
              <a:avLst/>
            </a:prstGeom>
            <a:solidFill>
              <a:srgbClr val="701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Person: </a:t>
              </a:r>
              <a:r>
                <a:rPr lang="en-US" sz="1600" dirty="0"/>
                <a:t>User 2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5A69F1B-21DB-5456-9C1F-86366BD1F823}"/>
              </a:ext>
            </a:extLst>
          </p:cNvPr>
          <p:cNvGrpSpPr/>
          <p:nvPr/>
        </p:nvGrpSpPr>
        <p:grpSpPr>
          <a:xfrm>
            <a:off x="8365194" y="2647958"/>
            <a:ext cx="3437359" cy="2290235"/>
            <a:chOff x="8215144" y="2661719"/>
            <a:chExt cx="3437359" cy="229023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1FC594E-A936-54F3-6119-00FBFF429523}"/>
                </a:ext>
              </a:extLst>
            </p:cNvPr>
            <p:cNvSpPr/>
            <p:nvPr/>
          </p:nvSpPr>
          <p:spPr>
            <a:xfrm>
              <a:off x="8215144" y="2661719"/>
              <a:ext cx="3437359" cy="2290235"/>
            </a:xfrm>
            <a:prstGeom prst="roundRect">
              <a:avLst/>
            </a:prstGeom>
            <a:solidFill>
              <a:srgbClr val="003D92">
                <a:alpha val="20000"/>
              </a:srgb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4A87E36-CBAA-A6E1-CF8D-CFDA91A84328}"/>
                </a:ext>
              </a:extLst>
            </p:cNvPr>
            <p:cNvSpPr/>
            <p:nvPr/>
          </p:nvSpPr>
          <p:spPr>
            <a:xfrm>
              <a:off x="8624873" y="2888228"/>
              <a:ext cx="2617901" cy="932045"/>
            </a:xfrm>
            <a:prstGeom prst="roundRect">
              <a:avLst/>
            </a:prstGeom>
            <a:solidFill>
              <a:srgbClr val="003D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Agent: </a:t>
              </a:r>
              <a:r>
                <a:rPr lang="en-US" sz="1600" dirty="0"/>
                <a:t>Omniverse Lunar Lander 3D Model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5C1569F6-C99E-5921-6CBD-1B048FE19D44}"/>
                </a:ext>
              </a:extLst>
            </p:cNvPr>
            <p:cNvSpPr/>
            <p:nvPr/>
          </p:nvSpPr>
          <p:spPr>
            <a:xfrm>
              <a:off x="8884660" y="3882717"/>
              <a:ext cx="2098327" cy="854807"/>
            </a:xfrm>
            <a:prstGeom prst="roundRect">
              <a:avLst/>
            </a:prstGeom>
            <a:solidFill>
              <a:srgbClr val="A527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Credential: </a:t>
              </a:r>
              <a:r>
                <a:rPr lang="en-US" sz="1600" dirty="0"/>
                <a:t>Ownership by Comp. B</a:t>
              </a:r>
            </a:p>
          </p:txBody>
        </p:sp>
      </p:grpSp>
      <p:sp>
        <p:nvSpPr>
          <p:cNvPr id="62" name="Arrow: Left-Right 61">
            <a:extLst>
              <a:ext uri="{FF2B5EF4-FFF2-40B4-BE49-F238E27FC236}">
                <a16:creationId xmlns:a16="http://schemas.microsoft.com/office/drawing/2014/main" id="{72D2E587-813C-167E-F915-80BF6E675452}"/>
              </a:ext>
            </a:extLst>
          </p:cNvPr>
          <p:cNvSpPr/>
          <p:nvPr/>
        </p:nvSpPr>
        <p:spPr>
          <a:xfrm>
            <a:off x="3526590" y="1211307"/>
            <a:ext cx="1303988" cy="497269"/>
          </a:xfrm>
          <a:prstGeom prst="left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Left-Right 79">
            <a:extLst>
              <a:ext uri="{FF2B5EF4-FFF2-40B4-BE49-F238E27FC236}">
                <a16:creationId xmlns:a16="http://schemas.microsoft.com/office/drawing/2014/main" id="{367BC6E2-27A6-A672-7C92-4DE5C73877F6}"/>
              </a:ext>
            </a:extLst>
          </p:cNvPr>
          <p:cNvSpPr/>
          <p:nvPr/>
        </p:nvSpPr>
        <p:spPr>
          <a:xfrm>
            <a:off x="7348663" y="1205304"/>
            <a:ext cx="1303988" cy="497269"/>
          </a:xfrm>
          <a:prstGeom prst="left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4A899A1A-92E4-D9EF-3D16-3A3230C6A573}"/>
              </a:ext>
            </a:extLst>
          </p:cNvPr>
          <p:cNvSpPr txBox="1">
            <a:spLocks/>
          </p:cNvSpPr>
          <p:nvPr/>
        </p:nvSpPr>
        <p:spPr>
          <a:xfrm>
            <a:off x="7415741" y="5304946"/>
            <a:ext cx="5334197" cy="856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341652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2344-CEB6-020A-515D-BBB5B604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Attributes of HSML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7</a:t>
            </a:fld>
            <a:endParaRPr lang="en-US" sz="20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BEE432-21EA-E215-4A56-6C8F3D0141CF}"/>
              </a:ext>
            </a:extLst>
          </p:cNvPr>
          <p:cNvCxnSpPr/>
          <p:nvPr/>
        </p:nvCxnSpPr>
        <p:spPr>
          <a:xfrm>
            <a:off x="914400" y="1469571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8D1ECC9-3ECA-B9E8-308C-A5B8BD61B9CA}"/>
              </a:ext>
            </a:extLst>
          </p:cNvPr>
          <p:cNvSpPr txBox="1"/>
          <p:nvPr/>
        </p:nvSpPr>
        <p:spPr>
          <a:xfrm>
            <a:off x="914400" y="1665348"/>
            <a:ext cx="62293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Identifiers</a:t>
            </a:r>
            <a:r>
              <a:rPr lang="en-US" sz="2400" dirty="0"/>
              <a:t> – SWIDs</a:t>
            </a:r>
            <a:r>
              <a:rPr lang="en-US" sz="2400" baseline="30000" dirty="0"/>
              <a:t>1</a:t>
            </a:r>
            <a:r>
              <a:rPr lang="en-US" sz="2400" dirty="0"/>
              <a:t> that conform to W3C did-core, </a:t>
            </a:r>
            <a:r>
              <a:rPr lang="en-US" sz="2400" dirty="0">
                <a:hlinkClick r:id="rId2"/>
              </a:rPr>
              <a:t>https://www.w3.org/TR/did-core/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Description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Links </a:t>
            </a:r>
            <a:r>
              <a:rPr lang="en-US" sz="2400" dirty="0"/>
              <a:t>to other ENTITIES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Type</a:t>
            </a:r>
            <a:r>
              <a:rPr lang="en-US" sz="2400" dirty="0"/>
              <a:t>: either “ENTITY” or one of the eight semantic entities in the Spatial Web ontology </a:t>
            </a:r>
          </a:p>
          <a:p>
            <a:endParaRPr lang="en-US" sz="2400" dirty="0"/>
          </a:p>
          <a:p>
            <a:r>
              <a:rPr lang="en-US" sz="2400" dirty="0"/>
              <a:t>All HSML objects derive from the Entity class.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314492-8D6F-BF14-DE03-AC7761517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766" y="1404303"/>
            <a:ext cx="4000706" cy="1549480"/>
          </a:xfrm>
          <a:prstGeom prst="rect">
            <a:avLst/>
          </a:prstGeom>
        </p:spPr>
      </p:pic>
      <p:pic>
        <p:nvPicPr>
          <p:cNvPr id="12" name="Google Shape;523;p92">
            <a:extLst>
              <a:ext uri="{FF2B5EF4-FFF2-40B4-BE49-F238E27FC236}">
                <a16:creationId xmlns:a16="http://schemas.microsoft.com/office/drawing/2014/main" id="{D5919100-76E8-2F4A-6D95-8659A5057C4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7766" y="2646363"/>
            <a:ext cx="4400550" cy="3543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C0C8B6-1F82-364B-4965-047EDE47B661}"/>
              </a:ext>
            </a:extLst>
          </p:cNvPr>
          <p:cNvSpPr txBox="1"/>
          <p:nvPr/>
        </p:nvSpPr>
        <p:spPr>
          <a:xfrm>
            <a:off x="838200" y="6352143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aseline="30000" dirty="0"/>
              <a:t>1</a:t>
            </a:r>
            <a:r>
              <a:rPr lang="en-US" sz="1800" dirty="0"/>
              <a:t>SWID ≡ Spatial Web Identifier</a:t>
            </a:r>
          </a:p>
        </p:txBody>
      </p:sp>
    </p:spTree>
    <p:extLst>
      <p:ext uri="{BB962C8B-B14F-4D97-AF65-F5344CB8AC3E}">
        <p14:creationId xmlns:p14="http://schemas.microsoft.com/office/powerpoint/2010/main" val="1632519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2344-CEB6-020A-515D-BBB5B604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HSML Types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8</a:t>
            </a:fld>
            <a:endParaRPr lang="en-US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BEE432-21EA-E215-4A56-6C8F3D0141CF}"/>
              </a:ext>
            </a:extLst>
          </p:cNvPr>
          <p:cNvCxnSpPr/>
          <p:nvPr/>
        </p:nvCxnSpPr>
        <p:spPr>
          <a:xfrm>
            <a:off x="914400" y="1469571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33CB830-4DD7-6A67-724D-4EA5F72EE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16" y="2029990"/>
            <a:ext cx="5570784" cy="3486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596841-A529-1893-BCC6-142FCED9B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04" y="2029990"/>
            <a:ext cx="5188248" cy="335843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9C31FCA-8704-E1C8-1144-4E53EF62E722}"/>
              </a:ext>
            </a:extLst>
          </p:cNvPr>
          <p:cNvSpPr txBox="1">
            <a:spLocks/>
          </p:cNvSpPr>
          <p:nvPr/>
        </p:nvSpPr>
        <p:spPr>
          <a:xfrm>
            <a:off x="372816" y="5698308"/>
            <a:ext cx="5570784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Document currently under construction</a:t>
            </a:r>
          </a:p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1FBAF94-EC05-B748-B2FB-167524D2A4B7}"/>
              </a:ext>
            </a:extLst>
          </p:cNvPr>
          <p:cNvSpPr txBox="1">
            <a:spLocks/>
          </p:cNvSpPr>
          <p:nvPr/>
        </p:nvSpPr>
        <p:spPr>
          <a:xfrm>
            <a:off x="5825208" y="5682366"/>
            <a:ext cx="5570784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Schema.org webpage</a:t>
            </a:r>
          </a:p>
          <a:p>
            <a:pPr marL="0" indent="0" algn="ctr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57266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2344-CEB6-020A-515D-BBB5B604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HSML Schema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8A5F-768E-EDE0-F2F3-989AD694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F4D2-CD9E-4211-B0A3-6D53D5D6A630}" type="slidenum">
              <a:rPr lang="en-US" sz="2000" smtClean="0"/>
              <a:t>9</a:t>
            </a:fld>
            <a:endParaRPr lang="en-US" sz="20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BEE432-21EA-E215-4A56-6C8F3D0141CF}"/>
              </a:ext>
            </a:extLst>
          </p:cNvPr>
          <p:cNvCxnSpPr/>
          <p:nvPr/>
        </p:nvCxnSpPr>
        <p:spPr>
          <a:xfrm>
            <a:off x="914400" y="1469571"/>
            <a:ext cx="502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507ED1D-5B40-4DAD-C5D8-B39CC34EE814}"/>
              </a:ext>
            </a:extLst>
          </p:cNvPr>
          <p:cNvSpPr txBox="1">
            <a:spLocks/>
          </p:cNvSpPr>
          <p:nvPr/>
        </p:nvSpPr>
        <p:spPr>
          <a:xfrm>
            <a:off x="914400" y="1967253"/>
            <a:ext cx="98298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b="1" dirty="0"/>
              <a:t>Entity</a:t>
            </a:r>
          </a:p>
          <a:p>
            <a:pPr marL="342900" indent="-342900"/>
            <a:r>
              <a:rPr lang="en-US" b="1" dirty="0"/>
              <a:t>Agent</a:t>
            </a:r>
            <a:r>
              <a:rPr lang="en-US" dirty="0"/>
              <a:t> (using modified Jared’s 3DModel)</a:t>
            </a:r>
          </a:p>
          <a:p>
            <a:pPr marL="342900" indent="-342900"/>
            <a:r>
              <a:rPr lang="en-US" b="1" dirty="0"/>
              <a:t>Credential</a:t>
            </a:r>
            <a:r>
              <a:rPr lang="en-US" dirty="0"/>
              <a:t> (that could be used for access)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8C8646-9A0B-7282-F2E8-CE9B878CD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81" y="3772807"/>
            <a:ext cx="4466764" cy="2433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C45912-2D8C-D8E6-1EC6-8D258011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569" y="3772110"/>
            <a:ext cx="5122465" cy="24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90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</TotalTime>
  <Words>2088</Words>
  <Application>Microsoft Office PowerPoint</Application>
  <PresentationFormat>Widescreen</PresentationFormat>
  <Paragraphs>276</Paragraphs>
  <Slides>29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Aptos</vt:lpstr>
      <vt:lpstr>Aptos Display</vt:lpstr>
      <vt:lpstr>Arial</vt:lpstr>
      <vt:lpstr>Courier New</vt:lpstr>
      <vt:lpstr>Poppins</vt:lpstr>
      <vt:lpstr>Segoe UI Black</vt:lpstr>
      <vt:lpstr>source-serif-pro</vt:lpstr>
      <vt:lpstr>Office Theme</vt:lpstr>
      <vt:lpstr>HSML Schema </vt:lpstr>
      <vt:lpstr>HSML Schema</vt:lpstr>
      <vt:lpstr>Spatial Web Ontology Entries</vt:lpstr>
      <vt:lpstr>PowerPoint Presentation</vt:lpstr>
      <vt:lpstr>USE CASE:</vt:lpstr>
      <vt:lpstr>PowerPoint Presentation</vt:lpstr>
      <vt:lpstr>Attributes of HSML ENTITY</vt:lpstr>
      <vt:lpstr>HSML Types Structure</vt:lpstr>
      <vt:lpstr>HSML Schema Examples</vt:lpstr>
      <vt:lpstr>HSML Schema Context (1/2)</vt:lpstr>
      <vt:lpstr>HSML Schema Context (2/2)</vt:lpstr>
      <vt:lpstr>PowerPoint Presentation</vt:lpstr>
      <vt:lpstr>PowerPoint Presentation</vt:lpstr>
      <vt:lpstr>Questions &amp; Concerns</vt:lpstr>
      <vt:lpstr>ADDITIONAL SLIDES</vt:lpstr>
      <vt:lpstr>Spatial Web Protocols</vt:lpstr>
      <vt:lpstr>HSTP in Simple Words</vt:lpstr>
      <vt:lpstr>HSTP &amp; HSML for Kafka</vt:lpstr>
      <vt:lpstr>HSML in Simple Words</vt:lpstr>
      <vt:lpstr>PowerPoint Presentation</vt:lpstr>
      <vt:lpstr>PowerPoint Presentation</vt:lpstr>
      <vt:lpstr>CHANNEL</vt:lpstr>
      <vt:lpstr>DOMAIN Types</vt:lpstr>
      <vt:lpstr>SPACE Properties</vt:lpstr>
      <vt:lpstr>PowerPoint Presentation</vt:lpstr>
      <vt:lpstr>PowerPoint Presentation</vt:lpstr>
      <vt:lpstr>Spatial Web Safety and Security</vt:lpstr>
      <vt:lpstr>Credentials in Kafka</vt:lpstr>
      <vt:lpstr>SWID –  DID (Decentralized Identifier)</vt:lpstr>
    </vt:vector>
  </TitlesOfParts>
  <Company>JPL ITSD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Sanjurjo Barrio, Alicia (349B-Affiliate)</dc:creator>
  <cp:lastModifiedBy>Sanjurjo Barrio, Alicia (349B-Affiliate)</cp:lastModifiedBy>
  <cp:revision>19</cp:revision>
  <dcterms:created xsi:type="dcterms:W3CDTF">2024-11-21T17:02:32Z</dcterms:created>
  <dcterms:modified xsi:type="dcterms:W3CDTF">2025-01-02T02:12:46Z</dcterms:modified>
</cp:coreProperties>
</file>